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813" r:id="rId2"/>
    <p:sldId id="814" r:id="rId3"/>
    <p:sldId id="815" r:id="rId4"/>
    <p:sldId id="753" r:id="rId5"/>
    <p:sldId id="776" r:id="rId6"/>
    <p:sldId id="803" r:id="rId7"/>
    <p:sldId id="818" r:id="rId8"/>
    <p:sldId id="757" r:id="rId9"/>
    <p:sldId id="758" r:id="rId10"/>
    <p:sldId id="764" r:id="rId11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3"/>
    <p:restoredTop sz="86344" autoAdjust="0"/>
  </p:normalViewPr>
  <p:slideViewPr>
    <p:cSldViewPr>
      <p:cViewPr varScale="1">
        <p:scale>
          <a:sx n="137" d="100"/>
          <a:sy n="137" d="100"/>
        </p:scale>
        <p:origin x="9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19846F-F59D-7544-9EC4-A7307B959FDF}" type="datetimeFigureOut">
              <a:rPr lang="fr-CH"/>
              <a:pPr>
                <a:defRPr/>
              </a:pPr>
              <a:t>17.01.24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A94E5C-B9EE-0840-88DE-928325D34AC9}" type="slidenum">
              <a:rPr lang="fr-CH"/>
              <a:pPr>
                <a:defRPr/>
              </a:pPr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942A58-D867-9A48-BFE6-7D6CC9D3DD8F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577F7A-B39D-6148-A345-4E1BF738FA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/>
              <a:t>We didnt know what we find:</a:t>
            </a:r>
          </a:p>
          <a:p>
            <a:pPr>
              <a:spcBef>
                <a:spcPct val="0"/>
              </a:spcBef>
            </a:pPr>
            <a:r>
              <a:rPr lang="de-DE" altLang="de-DE"/>
              <a:t>We found everything, staircases, facades, windows, granit stone, a whole roof assembly.</a:t>
            </a:r>
          </a:p>
        </p:txBody>
      </p:sp>
      <p:sp>
        <p:nvSpPr>
          <p:cNvPr id="7373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B29277-059F-414C-A6FF-F4BBAE6DB131}" type="slidenum">
              <a:rPr lang="de-CH" alt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1891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65FF-6C33-7249-9164-4A6AF597405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A7DB-1B82-5141-9E6C-DAAD8580F72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398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556E-D87B-8046-B578-89B41F32E13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F710-0EB2-BF48-9A22-7F0A9F12D8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18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AD11-A296-CC46-A111-8CA869F73BFC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85F1-8BB1-5A48-B4B7-43CCD66C83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30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BF31-32D8-F140-998C-B86C1E71914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F9C1-B460-6C41-827B-C6F832D2AF4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1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223C-B0AA-8047-899F-2EE095A20685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2300-9F31-6249-9C7F-FC5922FE050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855F-8253-D545-8558-2B4507FE228A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BE896-FF82-B047-B51C-A4D1612B24D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15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AA15-A9EA-3844-9797-BBB4B8D23D24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D90C-AEFC-D343-A39C-EAD5E1FBDB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50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D26D-155C-4347-9FC7-B657BF39ECAE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A558-5E8B-F14D-A921-CE7F0A52606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7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BAEB-0465-2040-83DA-BF267B54CAF3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7531-54F7-324A-BB50-AF849B8F5DC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485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4A55-3195-2C43-AC9C-27C61F3A136B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05CB6-AD90-0A46-AC0C-7A2F8D7611B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493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9AB3-4D4B-E04D-915A-A1AD668A8680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3523-752F-D847-A030-B279D17A79C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66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A6748C-FE73-E34C-AA5D-4BDB8BE5F3C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EDBD6-F1EB-AC4E-BD58-7CD6ECB2080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7" name="Picture 1" descr="age1image38302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42" y="291230"/>
            <a:ext cx="6272517" cy="429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399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altLang="de-DE"/>
          </a:p>
        </p:txBody>
      </p:sp>
      <p:pic>
        <p:nvPicPr>
          <p:cNvPr id="8499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376" y="-1244674"/>
            <a:ext cx="8147248" cy="611043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1" name="Picture 1" descr="age1image392003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81" y="685801"/>
            <a:ext cx="6202897" cy="392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7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82" y="656522"/>
            <a:ext cx="2893219" cy="385762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19" y="667058"/>
            <a:ext cx="256757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3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altLang="de-DE"/>
          </a:p>
        </p:txBody>
      </p:sp>
      <p:pic>
        <p:nvPicPr>
          <p:cNvPr id="75778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6975" y="1482725"/>
            <a:ext cx="4210050" cy="2828925"/>
          </a:xfrm>
        </p:spPr>
      </p:pic>
      <p:pic>
        <p:nvPicPr>
          <p:cNvPr id="75779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6375"/>
            <a:ext cx="617220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73" y="411510"/>
            <a:ext cx="585665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17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35179"/>
            <a:ext cx="5761261" cy="505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hteck 6"/>
          <p:cNvSpPr>
            <a:spLocks noChangeArrowheads="1"/>
          </p:cNvSpPr>
          <p:nvPr/>
        </p:nvSpPr>
        <p:spPr bwMode="auto">
          <a:xfrm>
            <a:off x="239713" y="185738"/>
            <a:ext cx="3324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de-CH" altLang="de-DE" sz="1600" dirty="0">
                <a:solidFill>
                  <a:srgbClr val="000000"/>
                </a:solidFill>
                <a:latin typeface="Arial" charset="0"/>
                <a:ea typeface="Helvetica Neue" charset="0"/>
                <a:cs typeface="Arial" charset="0"/>
              </a:rPr>
              <a:t>K118  WINTERTHUR</a:t>
            </a:r>
            <a:br>
              <a:rPr lang="de-CH" altLang="de-DE" sz="1600" dirty="0">
                <a:solidFill>
                  <a:srgbClr val="000000"/>
                </a:solidFill>
                <a:latin typeface="Arial" charset="0"/>
                <a:ea typeface="Helvetica Neue" charset="0"/>
                <a:cs typeface="Arial" charset="0"/>
              </a:rPr>
            </a:br>
            <a:r>
              <a:rPr lang="de-CH" altLang="de-DE" sz="1600" dirty="0">
                <a:solidFill>
                  <a:srgbClr val="000000"/>
                </a:solidFill>
                <a:latin typeface="Arial" charset="0"/>
                <a:ea typeface="Helvetica Neue" charset="0"/>
                <a:cs typeface="Arial" charset="0"/>
              </a:rPr>
              <a:t>Machbarkeitsstudie 2</a:t>
            </a:r>
          </a:p>
        </p:txBody>
      </p:sp>
    </p:spTree>
    <p:extLst>
      <p:ext uri="{BB962C8B-B14F-4D97-AF65-F5344CB8AC3E}">
        <p14:creationId xmlns:p14="http://schemas.microsoft.com/office/powerpoint/2010/main" val="1502369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age2image70883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2052631"/>
            <a:ext cx="6102678" cy="863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ge5image92775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2052631"/>
            <a:ext cx="6115062" cy="865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3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altLang="de-DE"/>
          </a:p>
        </p:txBody>
      </p:sp>
      <p:pic>
        <p:nvPicPr>
          <p:cNvPr id="7987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131" y="-1100658"/>
            <a:ext cx="7982669" cy="642227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altLang="de-DE"/>
          </a:p>
        </p:txBody>
      </p:sp>
      <p:pic>
        <p:nvPicPr>
          <p:cNvPr id="80898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384" y="-1172666"/>
            <a:ext cx="8003232" cy="6482041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11-13 zhaw Perotti" id="{C2B858E2-2183-194D-9B3B-4F95FDF23326}" vid="{1F9B5F30-053A-794E-800D-18988FE285A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31</Words>
  <Application>Microsoft Macintosh PowerPoint</Application>
  <PresentationFormat>Bildschirmpräsentation (16:9)</PresentationFormat>
  <Paragraphs>4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3" baseType="lpstr">
      <vt:lpstr>Arial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Buser</dc:creator>
  <cp:lastModifiedBy>Nicole Nussberger</cp:lastModifiedBy>
  <cp:revision>80</cp:revision>
  <dcterms:created xsi:type="dcterms:W3CDTF">2021-03-01T23:53:44Z</dcterms:created>
  <dcterms:modified xsi:type="dcterms:W3CDTF">2024-01-17T16:13:19Z</dcterms:modified>
</cp:coreProperties>
</file>