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4513" r:id="rId2"/>
    <p:sldId id="4525" r:id="rId3"/>
    <p:sldId id="936" r:id="rId4"/>
    <p:sldId id="4549" r:id="rId5"/>
    <p:sldId id="939" r:id="rId6"/>
    <p:sldId id="938" r:id="rId7"/>
    <p:sldId id="942" r:id="rId8"/>
    <p:sldId id="940" r:id="rId9"/>
    <p:sldId id="4519" r:id="rId10"/>
    <p:sldId id="4522" r:id="rId11"/>
    <p:sldId id="963" r:id="rId12"/>
    <p:sldId id="968" r:id="rId13"/>
    <p:sldId id="964" r:id="rId14"/>
    <p:sldId id="4565" r:id="rId15"/>
    <p:sldId id="4564" r:id="rId16"/>
    <p:sldId id="4575" r:id="rId17"/>
    <p:sldId id="3912" r:id="rId18"/>
    <p:sldId id="4572" r:id="rId19"/>
  </p:sldIdLst>
  <p:sldSz cx="9144000" cy="5143500" type="screen16x9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3"/>
    <p:restoredTop sz="86344" autoAdjust="0"/>
  </p:normalViewPr>
  <p:slideViewPr>
    <p:cSldViewPr>
      <p:cViewPr varScale="1">
        <p:scale>
          <a:sx n="137" d="100"/>
          <a:sy n="137" d="100"/>
        </p:scale>
        <p:origin x="992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419846F-F59D-7544-9EC4-A7307B959FDF}" type="datetimeFigureOut">
              <a:rPr lang="fr-CH"/>
              <a:pPr>
                <a:defRPr/>
              </a:pPr>
              <a:t>17.01.24</a:t>
            </a:fld>
            <a:endParaRPr lang="fr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2A94E5C-B9EE-0840-88DE-928325D34AC9}" type="slidenum">
              <a:rPr lang="fr-CH"/>
              <a:pPr>
                <a:defRPr/>
              </a:pPr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E942A58-D867-9A48-BFE6-7D6CC9D3DD8F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CH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6577F7A-B39D-6148-A345-4E1BF738FA2B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Lets</a:t>
            </a:r>
            <a:r>
              <a:rPr lang="de-DE" dirty="0"/>
              <a:t> </a:t>
            </a:r>
            <a:r>
              <a:rPr lang="de-DE" dirty="0" err="1"/>
              <a:t>talk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refuse</a:t>
            </a:r>
            <a:r>
              <a:rPr lang="de-DE" dirty="0"/>
              <a:t> </a:t>
            </a:r>
            <a:r>
              <a:rPr lang="de-DE" dirty="0" err="1"/>
              <a:t>first</a:t>
            </a:r>
            <a:r>
              <a:rPr lang="de-DE" dirty="0"/>
              <a:t>. </a:t>
            </a:r>
            <a:r>
              <a:rPr lang="de-DE" dirty="0" err="1"/>
              <a:t>Refuse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not </a:t>
            </a:r>
            <a:r>
              <a:rPr lang="de-DE" dirty="0" err="1"/>
              <a:t>cost</a:t>
            </a:r>
            <a:r>
              <a:rPr lang="de-DE" dirty="0"/>
              <a:t> </a:t>
            </a:r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money</a:t>
            </a:r>
            <a:r>
              <a:rPr lang="de-DE" dirty="0"/>
              <a:t> </a:t>
            </a:r>
            <a:r>
              <a:rPr lang="de-DE" dirty="0">
                <a:sym typeface="Wingdings" pitchFamily="2" charset="2"/>
              </a:rPr>
              <a:t>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might</a:t>
            </a:r>
            <a:r>
              <a:rPr lang="de-DE" dirty="0"/>
              <a:t> </a:t>
            </a:r>
            <a:r>
              <a:rPr lang="de-DE" dirty="0" err="1"/>
              <a:t>lead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lower</a:t>
            </a:r>
            <a:r>
              <a:rPr lang="de-DE" dirty="0"/>
              <a:t> </a:t>
            </a:r>
            <a:r>
              <a:rPr lang="de-DE" dirty="0" err="1"/>
              <a:t>honoraries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us</a:t>
            </a:r>
            <a:r>
              <a:rPr lang="de-DE" dirty="0"/>
              <a:t> </a:t>
            </a:r>
            <a:r>
              <a:rPr lang="de-DE" dirty="0" err="1"/>
              <a:t>architects</a:t>
            </a:r>
            <a:r>
              <a:rPr lang="de-DE" dirty="0"/>
              <a:t>. </a:t>
            </a:r>
          </a:p>
          <a:p>
            <a:r>
              <a:rPr lang="de-DE" dirty="0"/>
              <a:t>Be strong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577F7A-B39D-6148-A345-4E1BF738FA2B}" type="slidenum">
              <a:rPr lang="de-CH" smtClean="0"/>
              <a:pPr>
                <a:defRPr/>
              </a:pPr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72234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David </a:t>
            </a:r>
            <a:r>
              <a:rPr lang="de-DE" dirty="0" err="1"/>
              <a:t>Vaner</a:t>
            </a:r>
            <a:r>
              <a:rPr lang="de-DE" dirty="0"/>
              <a:t>, David </a:t>
            </a:r>
            <a:r>
              <a:rPr lang="de-DE" dirty="0" err="1"/>
              <a:t>against</a:t>
            </a:r>
            <a:r>
              <a:rPr lang="de-DE" dirty="0"/>
              <a:t> </a:t>
            </a:r>
            <a:r>
              <a:rPr lang="de-DE" dirty="0" err="1"/>
              <a:t>giant</a:t>
            </a:r>
            <a:r>
              <a:rPr lang="de-DE" dirty="0"/>
              <a:t> Goliath, David </a:t>
            </a:r>
            <a:r>
              <a:rPr lang="de-DE" dirty="0" err="1"/>
              <a:t>against</a:t>
            </a:r>
            <a:r>
              <a:rPr lang="de-DE" dirty="0"/>
              <a:t> the BKB Swiss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bank</a:t>
            </a:r>
            <a:endParaRPr lang="de-DE" dirty="0"/>
          </a:p>
          <a:p>
            <a:r>
              <a:rPr lang="de-DE" dirty="0" err="1"/>
              <a:t>Analized</a:t>
            </a:r>
            <a:r>
              <a:rPr lang="de-DE" dirty="0"/>
              <a:t> the </a:t>
            </a:r>
            <a:r>
              <a:rPr lang="de-DE" dirty="0" err="1"/>
              <a:t>facade</a:t>
            </a:r>
            <a:r>
              <a:rPr lang="de-DE" dirty="0"/>
              <a:t> – </a:t>
            </a:r>
            <a:r>
              <a:rPr lang="de-DE" dirty="0" err="1"/>
              <a:t>it</a:t>
            </a:r>
            <a:r>
              <a:rPr lang="de-DE" dirty="0"/>
              <a:t> was </a:t>
            </a:r>
            <a:r>
              <a:rPr lang="de-DE" dirty="0" err="1"/>
              <a:t>intact</a:t>
            </a:r>
            <a:r>
              <a:rPr lang="de-DE" dirty="0"/>
              <a:t>, </a:t>
            </a:r>
            <a:r>
              <a:rPr lang="de-DE" dirty="0" err="1"/>
              <a:t>maybe</a:t>
            </a:r>
            <a:r>
              <a:rPr lang="de-DE" dirty="0"/>
              <a:t> al </a:t>
            </a:r>
            <a:r>
              <a:rPr lang="de-DE" dirty="0" err="1"/>
              <a:t>little</a:t>
            </a:r>
            <a:r>
              <a:rPr lang="de-DE" dirty="0"/>
              <a:t> </a:t>
            </a:r>
            <a:r>
              <a:rPr lang="de-DE" dirty="0" err="1"/>
              <a:t>bit</a:t>
            </a:r>
            <a:r>
              <a:rPr lang="de-DE" dirty="0"/>
              <a:t> </a:t>
            </a:r>
            <a:r>
              <a:rPr lang="de-DE" dirty="0" err="1"/>
              <a:t>dirty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577F7A-B39D-6148-A345-4E1BF738FA2B}" type="slidenum">
              <a:rPr lang="de-CH" smtClean="0"/>
              <a:pPr>
                <a:defRPr/>
              </a:pPr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24933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Dare </a:t>
            </a:r>
            <a:r>
              <a:rPr lang="de-DE" dirty="0" err="1"/>
              <a:t>to</a:t>
            </a:r>
            <a:r>
              <a:rPr lang="de-DE" dirty="0"/>
              <a:t> REFUSE </a:t>
            </a:r>
            <a:r>
              <a:rPr lang="de-DE" dirty="0" err="1"/>
              <a:t>useless</a:t>
            </a:r>
            <a:r>
              <a:rPr lang="de-DE" dirty="0"/>
              <a:t> </a:t>
            </a:r>
            <a:r>
              <a:rPr lang="de-DE" dirty="0" err="1"/>
              <a:t>construction</a:t>
            </a:r>
            <a:r>
              <a:rPr lang="de-DE" dirty="0"/>
              <a:t>, </a:t>
            </a:r>
            <a:r>
              <a:rPr lang="de-DE" dirty="0" err="1"/>
              <a:t>unnecessary</a:t>
            </a:r>
            <a:r>
              <a:rPr lang="de-DE" dirty="0"/>
              <a:t> </a:t>
            </a:r>
            <a:r>
              <a:rPr lang="de-DE" dirty="0" err="1"/>
              <a:t>replacements</a:t>
            </a:r>
            <a:r>
              <a:rPr lang="de-DE" dirty="0"/>
              <a:t>, and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client</a:t>
            </a:r>
            <a:r>
              <a:rPr lang="de-DE" dirty="0"/>
              <a:t> will </a:t>
            </a:r>
            <a:r>
              <a:rPr lang="de-DE" dirty="0" err="1"/>
              <a:t>even</a:t>
            </a:r>
            <a:r>
              <a:rPr lang="de-DE" dirty="0"/>
              <a:t> </a:t>
            </a:r>
            <a:r>
              <a:rPr lang="de-DE" dirty="0" err="1"/>
              <a:t>safe</a:t>
            </a:r>
            <a:r>
              <a:rPr lang="de-DE" dirty="0"/>
              <a:t> </a:t>
            </a:r>
            <a:r>
              <a:rPr lang="de-DE" dirty="0" err="1"/>
              <a:t>money</a:t>
            </a:r>
            <a:r>
              <a:rPr lang="de-DE" dirty="0"/>
              <a:t>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577F7A-B39D-6148-A345-4E1BF738FA2B}" type="slidenum">
              <a:rPr lang="de-CH" smtClean="0"/>
              <a:pPr>
                <a:defRPr/>
              </a:pPr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10582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next</a:t>
            </a:r>
            <a:r>
              <a:rPr lang="de-DE" dirty="0"/>
              <a:t> </a:t>
            </a:r>
            <a:r>
              <a:rPr lang="de-DE" dirty="0" err="1"/>
              <a:t>topic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REDUCE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577F7A-B39D-6148-A345-4E1BF738FA2B}" type="slidenum">
              <a:rPr lang="de-CH" smtClean="0"/>
              <a:pPr>
                <a:defRPr/>
              </a:pPr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08499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next</a:t>
            </a:r>
            <a:r>
              <a:rPr lang="de-DE" dirty="0"/>
              <a:t> </a:t>
            </a:r>
            <a:r>
              <a:rPr lang="de-DE" dirty="0" err="1"/>
              <a:t>concept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REDUCE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577F7A-B39D-6148-A345-4E1BF738FA2B}" type="slidenum">
              <a:rPr lang="de-CH" smtClean="0"/>
              <a:pPr>
                <a:defRPr/>
              </a:pPr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90638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70% </a:t>
            </a:r>
            <a:r>
              <a:rPr lang="de-DE" dirty="0" err="1"/>
              <a:t>concrete</a:t>
            </a:r>
            <a:r>
              <a:rPr lang="de-DE" dirty="0"/>
              <a:t>  </a:t>
            </a:r>
            <a:r>
              <a:rPr lang="de-DE" dirty="0" err="1"/>
              <a:t>rippman</a:t>
            </a:r>
            <a:r>
              <a:rPr lang="de-DE" dirty="0"/>
              <a:t> </a:t>
            </a:r>
            <a:r>
              <a:rPr lang="de-DE" dirty="0" err="1"/>
              <a:t>roof</a:t>
            </a:r>
            <a:r>
              <a:rPr lang="de-DE" dirty="0"/>
              <a:t> </a:t>
            </a:r>
            <a:r>
              <a:rPr lang="de-DE" dirty="0" err="1"/>
              <a:t>construction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90% </a:t>
            </a:r>
            <a:r>
              <a:rPr lang="de-DE" dirty="0" err="1"/>
              <a:t>steel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577F7A-B39D-6148-A345-4E1BF738FA2B}" type="slidenum">
              <a:rPr lang="de-CH" smtClean="0"/>
              <a:pPr>
                <a:defRPr/>
              </a:pPr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75645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A65FF-6C33-7249-9164-4A6AF5974051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7A7DB-1B82-5141-9E6C-DAAD8580F72D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53985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4556E-D87B-8046-B578-89B41F32E136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DF710-0EB2-BF48-9A22-7F0A9F12D8E4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71869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3AD11-A296-CC46-A111-8CA869F73BFC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085F1-8BB1-5A48-B4B7-43CCD66C8356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41302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_credits_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538260" y="4924613"/>
            <a:ext cx="2605741" cy="21888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Credits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269131" y="4924612"/>
            <a:ext cx="2605741" cy="21888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Credits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924612"/>
            <a:ext cx="2605741" cy="21888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>
                <a:latin typeface="+mj-lt"/>
              </a:defRPr>
            </a:lvl1pPr>
            <a:lvl2pPr marL="457178" indent="0">
              <a:buNone/>
              <a:defRPr/>
            </a:lvl2pPr>
            <a:lvl3pPr marL="914354" indent="0">
              <a:buNone/>
              <a:defRPr/>
            </a:lvl3pPr>
            <a:lvl4pPr marL="1371532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Credits</a:t>
            </a:r>
          </a:p>
        </p:txBody>
      </p:sp>
    </p:spTree>
    <p:extLst>
      <p:ext uri="{BB962C8B-B14F-4D97-AF65-F5344CB8AC3E}">
        <p14:creationId xmlns:p14="http://schemas.microsoft.com/office/powerpoint/2010/main" val="799102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BBF31-32D8-F140-998C-B86C1E719141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1F9C1-B460-6C41-827B-C6F832D2AF41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12154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9223C-B0AA-8047-899F-2EE095A20685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B2300-9F31-6249-9C7F-FC5922FE0501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7320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B855F-8253-D545-8558-2B4507FE228A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BE896-FF82-B047-B51C-A4D1612B24D3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54152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9AA15-A9EA-3844-9797-BBB4B8D23D24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FD90C-AEFC-D343-A39C-EAD5E1FBDBCD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85097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AD26D-155C-4347-9FC7-B657BF39ECAE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CA558-5E8B-F14D-A921-CE7F0A526060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99780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ABAEB-0465-2040-83DA-BF267B54CAF3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27531-54F7-324A-BB50-AF849B8F5DC3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94851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14A55-3195-2C43-AC9C-27C61F3A136B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05CB6-AD90-0A46-AC0C-7A2F8D7611B7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54934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auf Platzhalter ziehen oder durch Klicken auf Symbol hinzufügen</a:t>
            </a:r>
            <a:endParaRPr lang="de-CH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F9AB3-4D4B-E04D-915A-A1AD668A8680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D3523-752F-D847-A030-B279D17A79C9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32662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  <a:endParaRPr lang="de-CH" altLang="de-DE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endParaRPr lang="de-CH" alt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8A6748C-FE73-E34C-AA5D-4BDB8BE5F3C6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06EDBD6-F1EB-AC4E-BD58-7CD6ECB2080B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3808A7-BB13-C27E-58F0-4458090B1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668660"/>
            <a:ext cx="7632848" cy="857250"/>
          </a:xfrm>
        </p:spPr>
        <p:txBody>
          <a:bodyPr/>
          <a:lstStyle/>
          <a:p>
            <a:r>
              <a:rPr lang="de-CH" sz="180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	</a:t>
            </a:r>
            <a:br>
              <a:rPr lang="de-CH" sz="180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</a:br>
            <a:r>
              <a:rPr lang="de-CH" sz="380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die 5 </a:t>
            </a:r>
            <a:r>
              <a:rPr lang="de-CH" sz="3800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R’s</a:t>
            </a:r>
            <a:r>
              <a:rPr lang="de-CH" sz="380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der </a:t>
            </a:r>
            <a:r>
              <a:rPr lang="de-DE" sz="3800" dirty="0"/>
              <a:t>Kreislaufwirtschaft:</a:t>
            </a:r>
            <a:endParaRPr lang="de-CH" sz="3800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1F6703-A7C1-E726-B449-AEBD75B06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5910"/>
            <a:ext cx="8229600" cy="3617590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dirty="0"/>
          </a:p>
          <a:p>
            <a:pPr marL="0" indent="0" algn="r">
              <a:buNone/>
            </a:pPr>
            <a:endParaRPr lang="de-DE" sz="2400" dirty="0"/>
          </a:p>
          <a:p>
            <a:pPr marL="0" indent="0" algn="r">
              <a:buNone/>
            </a:pPr>
            <a:endParaRPr lang="de-DE" sz="2400" dirty="0"/>
          </a:p>
          <a:p>
            <a:pPr marL="0" indent="0" algn="r">
              <a:buNone/>
            </a:pPr>
            <a:r>
              <a:rPr lang="de-DE" sz="2400" dirty="0"/>
              <a:t>  </a:t>
            </a:r>
          </a:p>
          <a:p>
            <a:endParaRPr lang="de-DE" dirty="0"/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A37306BB-76C7-0766-9F7E-8F3B9FE335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68"/>
          <a:stretch/>
        </p:blipFill>
        <p:spPr bwMode="auto">
          <a:xfrm>
            <a:off x="249589" y="1851670"/>
            <a:ext cx="8644822" cy="180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046904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F5FBC2-D6B1-D6C2-DD2A-827DE65E6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REDUCE</a:t>
            </a:r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C1055B9A-DCAB-C365-17BD-03F722A723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3" r="57465" b="38837"/>
          <a:stretch/>
        </p:blipFill>
        <p:spPr bwMode="auto">
          <a:xfrm>
            <a:off x="3322820" y="909087"/>
            <a:ext cx="2498359" cy="332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205252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E1746A-6E8A-581D-1F24-DB224F12D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9542"/>
            <a:ext cx="8229600" cy="921090"/>
          </a:xfrm>
        </p:spPr>
        <p:txBody>
          <a:bodyPr/>
          <a:lstStyle/>
          <a:p>
            <a:pPr algn="l"/>
            <a:r>
              <a:rPr lang="de-DE" sz="3600" dirty="0"/>
              <a:t>Philippe Block 	 Professor ETH</a:t>
            </a:r>
            <a:br>
              <a:rPr lang="de-DE" sz="3600" dirty="0"/>
            </a:br>
            <a:r>
              <a:rPr lang="de-DE" sz="3600" dirty="0"/>
              <a:t>		„</a:t>
            </a:r>
            <a:r>
              <a:rPr lang="de-DE" sz="3600" dirty="0" err="1"/>
              <a:t>Strenght</a:t>
            </a:r>
            <a:r>
              <a:rPr lang="de-DE" sz="3600" dirty="0"/>
              <a:t> </a:t>
            </a:r>
            <a:r>
              <a:rPr lang="de-DE" sz="3600" dirty="0" err="1"/>
              <a:t>through</a:t>
            </a:r>
            <a:r>
              <a:rPr lang="de-DE" sz="3600" dirty="0"/>
              <a:t> </a:t>
            </a:r>
            <a:r>
              <a:rPr lang="de-DE" sz="3600" dirty="0" err="1"/>
              <a:t>geometry</a:t>
            </a:r>
            <a:r>
              <a:rPr lang="de-DE" sz="3600" dirty="0"/>
              <a:t>!“ </a:t>
            </a:r>
            <a:r>
              <a:rPr lang="de-DE" dirty="0"/>
              <a:t>		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F244121-A225-3006-D41A-F8F52EB747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6" t="-1" r="13767" b="-2146"/>
          <a:stretch/>
        </p:blipFill>
        <p:spPr>
          <a:xfrm>
            <a:off x="5148064" y="1836656"/>
            <a:ext cx="3647490" cy="3100469"/>
          </a:xfrm>
        </p:spPr>
      </p:pic>
    </p:spTree>
    <p:extLst>
      <p:ext uri="{BB962C8B-B14F-4D97-AF65-F5344CB8AC3E}">
        <p14:creationId xmlns:p14="http://schemas.microsoft.com/office/powerpoint/2010/main" val="946659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83B87-6CE1-CF85-C4CC-F7543A153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endParaRPr lang="de-DE" sz="20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3BDAE35-6FC1-971E-A9DC-125D373B47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3" descr="C:\Users\ramon\Documents\BLOCK\11_Presentation\PBlock\images\eggshell_http_holykaw.alltop.com_wp-content_uploads_2013_02_eggshell.jpg.jpg">
            <a:extLst>
              <a:ext uri="{FF2B5EF4-FFF2-40B4-BE49-F238E27FC236}">
                <a16:creationId xmlns:a16="http://schemas.microsoft.com/office/drawing/2014/main" id="{FC2C505D-18E6-BEE3-06E9-90ED181772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74"/>
          <a:stretch/>
        </p:blipFill>
        <p:spPr bwMode="auto">
          <a:xfrm>
            <a:off x="399764" y="274637"/>
            <a:ext cx="8344472" cy="459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908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9980A7-E783-55C9-0D04-5EED5B194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02526A-5510-21C3-B885-F7836E7E0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975302A1-A689-F566-5F6A-A3DFE13DB5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9" b="7759"/>
          <a:stretch/>
        </p:blipFill>
        <p:spPr>
          <a:xfrm>
            <a:off x="457200" y="253769"/>
            <a:ext cx="8229600" cy="463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57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F7DC12-5D24-C5A7-8890-655AC320B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162611F-DEEF-B5C8-A933-9957D98B15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873" y="-92546"/>
            <a:ext cx="9991745" cy="6663514"/>
          </a:xfrm>
        </p:spPr>
      </p:pic>
    </p:spTree>
    <p:extLst>
      <p:ext uri="{BB962C8B-B14F-4D97-AF65-F5344CB8AC3E}">
        <p14:creationId xmlns:p14="http://schemas.microsoft.com/office/powerpoint/2010/main" val="2226200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94B155-9CD3-8B02-15D3-78FD977BA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72466BC-3A37-84C1-CB52-3DB255D09C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163" y="29361"/>
            <a:ext cx="9251742" cy="6170006"/>
          </a:xfrm>
        </p:spPr>
      </p:pic>
    </p:spTree>
    <p:extLst>
      <p:ext uri="{BB962C8B-B14F-4D97-AF65-F5344CB8AC3E}">
        <p14:creationId xmlns:p14="http://schemas.microsoft.com/office/powerpoint/2010/main" val="2032932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0EFECE-5377-2352-3F92-4FE5DC411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E7F9F23-3DAD-9698-6E48-E95E102A04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5" t="29804" r="7289"/>
          <a:stretch/>
        </p:blipFill>
        <p:spPr>
          <a:xfrm>
            <a:off x="679924" y="206375"/>
            <a:ext cx="8006876" cy="4730750"/>
          </a:xfrm>
        </p:spPr>
      </p:pic>
    </p:spTree>
    <p:extLst>
      <p:ext uri="{BB962C8B-B14F-4D97-AF65-F5344CB8AC3E}">
        <p14:creationId xmlns:p14="http://schemas.microsoft.com/office/powerpoint/2010/main" val="3897823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 lIns="68580" tIns="34290" rIns="68580" bIns="34290">
            <a:normAutofit lnSpcReduction="10000"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 lIns="68580" tIns="34290" rIns="68580" bIns="34290">
            <a:normAutofit lnSpcReduction="10000"/>
          </a:bodyPr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 lIns="68580" tIns="34290" rIns="68580" bIns="34290">
            <a:normAutofit lnSpcReduction="10000"/>
          </a:bodyPr>
          <a:lstStyle/>
          <a:p>
            <a:endParaRPr lang="en-US"/>
          </a:p>
        </p:txBody>
      </p:sp>
      <p:pic>
        <p:nvPicPr>
          <p:cNvPr id="5" name="Picture 4" descr="IMG_6704_P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08" y="313832"/>
            <a:ext cx="8028384" cy="45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FD6B9315-5687-821D-2E13-508739925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7645B58A-2E2C-B0C9-C50F-85418BAC8B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55" y="0"/>
            <a:ext cx="8019889" cy="5173135"/>
          </a:xfrm>
        </p:spPr>
      </p:pic>
    </p:spTree>
    <p:extLst>
      <p:ext uri="{BB962C8B-B14F-4D97-AF65-F5344CB8AC3E}">
        <p14:creationId xmlns:p14="http://schemas.microsoft.com/office/powerpoint/2010/main" val="634247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65746-8E67-0A1E-7911-1969F2600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REFUSE</a:t>
            </a:r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00895412-00DE-F797-EE34-7E77618F47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" t="16883" r="72275" b="39988"/>
          <a:stretch/>
        </p:blipFill>
        <p:spPr bwMode="auto">
          <a:xfrm>
            <a:off x="2455181" y="1311128"/>
            <a:ext cx="4233637" cy="285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61052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C6E645-DE21-971F-3222-ADC442054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/>
              <a:t>David </a:t>
            </a:r>
            <a:r>
              <a:rPr lang="de-DE" dirty="0" err="1"/>
              <a:t>Vaner</a:t>
            </a:r>
            <a:r>
              <a:rPr lang="de-DE" dirty="0"/>
              <a:t> und die BKB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238CCE2A-5F64-2A2E-CC3C-6EFE99091F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57222" y="1251054"/>
            <a:ext cx="4027255" cy="3394075"/>
          </a:xfrm>
          <a:prstGeom prst="rect">
            <a:avLst/>
          </a:prstGeom>
        </p:spPr>
      </p:pic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9B3EBD8C-FDDE-D303-FC82-2FC87FDAAA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45877" y="1238748"/>
            <a:ext cx="4038600" cy="3394472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7998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B154FB-39BE-A72F-F7E9-5AC87F396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5327BA9-AE46-A2A7-50E0-D8F9C8414BB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441C1E5-9E49-FA0D-55BC-1D5F0CFAF8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92" y="-35259"/>
            <a:ext cx="5544616" cy="5214017"/>
          </a:xfrm>
        </p:spPr>
      </p:pic>
    </p:spTree>
    <p:extLst>
      <p:ext uri="{BB962C8B-B14F-4D97-AF65-F5344CB8AC3E}">
        <p14:creationId xmlns:p14="http://schemas.microsoft.com/office/powerpoint/2010/main" val="778916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735963-BF43-2343-2F92-6D33BA2A5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890E72C-76EA-0702-C6F0-A1D2FC831B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38" y="156356"/>
            <a:ext cx="8132524" cy="4830787"/>
          </a:xfrm>
        </p:spPr>
      </p:pic>
    </p:spTree>
    <p:extLst>
      <p:ext uri="{BB962C8B-B14F-4D97-AF65-F5344CB8AC3E}">
        <p14:creationId xmlns:p14="http://schemas.microsoft.com/office/powerpoint/2010/main" val="1190491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8B57BB-9994-2E5D-A1F9-7DFA478D4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E2CA550-CDDC-6D6F-EAC9-4BD58018D6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848" y="-308570"/>
            <a:ext cx="3948304" cy="5760640"/>
          </a:xfrm>
        </p:spPr>
      </p:pic>
    </p:spTree>
    <p:extLst>
      <p:ext uri="{BB962C8B-B14F-4D97-AF65-F5344CB8AC3E}">
        <p14:creationId xmlns:p14="http://schemas.microsoft.com/office/powerpoint/2010/main" val="2911520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5D8474FB-F8C0-ADE8-7E3E-1515744DD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9D06EF5-16F9-02B8-930F-E9F15604AE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83515"/>
            <a:ext cx="4038600" cy="2427345"/>
          </a:xfrm>
        </p:spPr>
      </p:pic>
      <p:pic>
        <p:nvPicPr>
          <p:cNvPr id="10" name="Inhaltsplatzhalter 4">
            <a:extLst>
              <a:ext uri="{FF2B5EF4-FFF2-40B4-BE49-F238E27FC236}">
                <a16:creationId xmlns:a16="http://schemas.microsoft.com/office/drawing/2014/main" id="{5C7595C2-99AF-0EC6-3252-E4D386AF48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06533"/>
            <a:ext cx="4038600" cy="2381309"/>
          </a:xfrm>
        </p:spPr>
      </p:pic>
    </p:spTree>
    <p:extLst>
      <p:ext uri="{BB962C8B-B14F-4D97-AF65-F5344CB8AC3E}">
        <p14:creationId xmlns:p14="http://schemas.microsoft.com/office/powerpoint/2010/main" val="1099701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35DE0BD-F165-DB68-9FDC-F9C821985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AB280DC-2650-CAA1-F89A-21233FD382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7396"/>
            <a:ext cx="4038600" cy="2279583"/>
          </a:xfrm>
        </p:spPr>
      </p:pic>
      <p:pic>
        <p:nvPicPr>
          <p:cNvPr id="8" name="Inhaltsplatzhalter 4">
            <a:extLst>
              <a:ext uri="{FF2B5EF4-FFF2-40B4-BE49-F238E27FC236}">
                <a16:creationId xmlns:a16="http://schemas.microsoft.com/office/drawing/2014/main" id="{A0012554-C83A-5EEC-443F-0EAEBD8139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2" y="1775298"/>
            <a:ext cx="3739631" cy="2279583"/>
          </a:xfrm>
        </p:spPr>
      </p:pic>
    </p:spTree>
    <p:extLst>
      <p:ext uri="{BB962C8B-B14F-4D97-AF65-F5344CB8AC3E}">
        <p14:creationId xmlns:p14="http://schemas.microsoft.com/office/powerpoint/2010/main" val="780044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C6E645-DE21-971F-3222-ADC442054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5C6390E-0344-3B40-2537-738AD93EA3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-753757"/>
            <a:ext cx="6480720" cy="6094306"/>
          </a:xfrm>
        </p:spPr>
      </p:pic>
    </p:spTree>
    <p:extLst>
      <p:ext uri="{BB962C8B-B14F-4D97-AF65-F5344CB8AC3E}">
        <p14:creationId xmlns:p14="http://schemas.microsoft.com/office/powerpoint/2010/main" val="1135586432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0-11-13 zhaw Perotti" id="{C2B858E2-2183-194D-9B3B-4F95FDF23326}" vid="{1F9B5F30-053A-794E-800D-18988FE285A2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0</TotalTime>
  <Words>130</Words>
  <Application>Microsoft Macintosh PowerPoint</Application>
  <PresentationFormat>Bildschirmpräsentation (16:9)</PresentationFormat>
  <Paragraphs>26</Paragraphs>
  <Slides>18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3" baseType="lpstr">
      <vt:lpstr>Arial</vt:lpstr>
      <vt:lpstr>Calibri</vt:lpstr>
      <vt:lpstr>Helvetica Neue</vt:lpstr>
      <vt:lpstr>Wingdings</vt:lpstr>
      <vt:lpstr>Larissa</vt:lpstr>
      <vt:lpstr>  die 5 R’s der Kreislaufwirtschaft:</vt:lpstr>
      <vt:lpstr>REFUSE</vt:lpstr>
      <vt:lpstr>David Vaner und die BKB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REDUCE</vt:lpstr>
      <vt:lpstr>Philippe Block   Professor ETH   „Strenght through geometry!“   </vt:lpstr>
      <vt:lpstr>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Barbara Buser</dc:creator>
  <cp:lastModifiedBy>Nicole Nussberger</cp:lastModifiedBy>
  <cp:revision>81</cp:revision>
  <dcterms:created xsi:type="dcterms:W3CDTF">2021-03-01T23:53:44Z</dcterms:created>
  <dcterms:modified xsi:type="dcterms:W3CDTF">2024-01-17T15:57:30Z</dcterms:modified>
</cp:coreProperties>
</file>