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8" r:id="rId2"/>
    <p:sldId id="293" r:id="rId3"/>
    <p:sldId id="301" r:id="rId4"/>
    <p:sldId id="295" r:id="rId5"/>
    <p:sldId id="298" r:id="rId6"/>
    <p:sldId id="299" r:id="rId7"/>
    <p:sldId id="4626" r:id="rId8"/>
    <p:sldId id="4584" r:id="rId9"/>
    <p:sldId id="4585" r:id="rId10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DE2D5E-A7DC-8445-608E-610EFDDA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7793"/>
            <a:ext cx="8229600" cy="857250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DFBABD-D557-54B3-CFA7-FDFFEEF6E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2" t="-133" r="5375" b="245"/>
          <a:stretch/>
        </p:blipFill>
        <p:spPr>
          <a:xfrm>
            <a:off x="683568" y="483518"/>
            <a:ext cx="7560840" cy="4442742"/>
          </a:xfrm>
        </p:spPr>
      </p:pic>
    </p:spTree>
    <p:extLst>
      <p:ext uri="{BB962C8B-B14F-4D97-AF65-F5344CB8AC3E}">
        <p14:creationId xmlns:p14="http://schemas.microsoft.com/office/powerpoint/2010/main" val="7156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64E297-DB62-6F4A-4056-861319F6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B2F21E1-B08C-50E8-86F4-A1D92BA84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150" y="206375"/>
            <a:ext cx="7029700" cy="4667261"/>
          </a:xfrm>
        </p:spPr>
      </p:pic>
    </p:spTree>
    <p:extLst>
      <p:ext uri="{BB962C8B-B14F-4D97-AF65-F5344CB8AC3E}">
        <p14:creationId xmlns:p14="http://schemas.microsoft.com/office/powerpoint/2010/main" val="3749984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47093-82EA-9C7E-413D-15DD678F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E33A78-397B-4121-ECC5-CA12B3086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332" y="189830"/>
            <a:ext cx="8210468" cy="4632723"/>
          </a:xfrm>
        </p:spPr>
      </p:pic>
    </p:spTree>
    <p:extLst>
      <p:ext uri="{BB962C8B-B14F-4D97-AF65-F5344CB8AC3E}">
        <p14:creationId xmlns:p14="http://schemas.microsoft.com/office/powerpoint/2010/main" val="197035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23427-C10B-2A00-0A2E-B703B52D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F2B14DA-2FE7-596A-DD23-9A197EBA4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08" y="206375"/>
            <a:ext cx="7035784" cy="4659766"/>
          </a:xfrm>
        </p:spPr>
      </p:pic>
    </p:spTree>
    <p:extLst>
      <p:ext uri="{BB962C8B-B14F-4D97-AF65-F5344CB8AC3E}">
        <p14:creationId xmlns:p14="http://schemas.microsoft.com/office/powerpoint/2010/main" val="2544670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9C9AD-87D7-D686-5D89-D12B8BDE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D0220AC-2153-7A35-5953-A4C6E137D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193" y="206375"/>
            <a:ext cx="7021613" cy="4677283"/>
          </a:xfrm>
        </p:spPr>
      </p:pic>
    </p:spTree>
    <p:extLst>
      <p:ext uri="{BB962C8B-B14F-4D97-AF65-F5344CB8AC3E}">
        <p14:creationId xmlns:p14="http://schemas.microsoft.com/office/powerpoint/2010/main" val="1390619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1227E-67D6-0A1B-428C-8D389DFB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392BEFF-D583-D306-50EC-D748223BE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183" y="206375"/>
            <a:ext cx="7699634" cy="5746625"/>
          </a:xfrm>
        </p:spPr>
      </p:pic>
    </p:spTree>
    <p:extLst>
      <p:ext uri="{BB962C8B-B14F-4D97-AF65-F5344CB8AC3E}">
        <p14:creationId xmlns:p14="http://schemas.microsoft.com/office/powerpoint/2010/main" val="302143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6582D-70C3-DA13-630D-39574F3A0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Danke </a:t>
            </a:r>
            <a:r>
              <a:rPr lang="de-DE" dirty="0" err="1"/>
              <a:t>für‘s</a:t>
            </a:r>
            <a:r>
              <a:rPr lang="de-DE" dirty="0"/>
              <a:t> Zuhören!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5FCE64-5537-FF46-AF27-39856AA37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09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515F9-D657-8B29-C461-950720689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5B276-F178-A74B-46D0-B2D34720A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82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6582D-70C3-DA13-630D-39574F3A0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5FCE64-5537-FF46-AF27-39856AA37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51420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6</Words>
  <Application>Microsoft Macintosh PowerPoint</Application>
  <PresentationFormat>Bildschirmpräsentation (16:9)</PresentationFormat>
  <Paragraphs>1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Danke für‘s Zuhören!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79</cp:revision>
  <dcterms:created xsi:type="dcterms:W3CDTF">2021-03-01T23:53:44Z</dcterms:created>
  <dcterms:modified xsi:type="dcterms:W3CDTF">2024-01-17T16:56:22Z</dcterms:modified>
</cp:coreProperties>
</file>