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0" r:id="rId2"/>
    <p:sldId id="263" r:id="rId3"/>
    <p:sldId id="264" r:id="rId4"/>
    <p:sldId id="265" r:id="rId5"/>
    <p:sldId id="267" r:id="rId6"/>
    <p:sldId id="268" r:id="rId7"/>
    <p:sldId id="273" r:id="rId8"/>
    <p:sldId id="275" r:id="rId9"/>
    <p:sldId id="276" r:id="rId10"/>
    <p:sldId id="280" r:id="rId11"/>
    <p:sldId id="279" r:id="rId12"/>
    <p:sldId id="282" r:id="rId13"/>
    <p:sldId id="4624" r:id="rId14"/>
    <p:sldId id="283" r:id="rId15"/>
    <p:sldId id="4625" r:id="rId16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1556D-9212-3A71-4FAC-78504632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379"/>
            <a:ext cx="8229600" cy="432048"/>
          </a:xfrm>
        </p:spPr>
        <p:txBody>
          <a:bodyPr/>
          <a:lstStyle/>
          <a:p>
            <a:r>
              <a:rPr lang="de-DE" sz="3200" dirty="0"/>
              <a:t>SBB Reparaturwerkstätte     </a:t>
            </a:r>
            <a:r>
              <a:rPr lang="de-DE" sz="3200" dirty="0" err="1"/>
              <a:t>Hohlstr</a:t>
            </a:r>
            <a:r>
              <a:rPr lang="de-DE" sz="3200" dirty="0"/>
              <a:t>. 400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397B864F-8F38-DA99-F141-069314125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524" y="682427"/>
            <a:ext cx="6634951" cy="4467891"/>
          </a:xfrm>
        </p:spPr>
      </p:pic>
    </p:spTree>
    <p:extLst>
      <p:ext uri="{BB962C8B-B14F-4D97-AF65-F5344CB8AC3E}">
        <p14:creationId xmlns:p14="http://schemas.microsoft.com/office/powerpoint/2010/main" val="305589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F1B7EC-61CA-3FC8-2021-2D6D200A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D3AED1-5A26-F86E-2863-21100D574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158" y="206375"/>
            <a:ext cx="7061683" cy="4628266"/>
          </a:xfrm>
        </p:spPr>
      </p:pic>
    </p:spTree>
    <p:extLst>
      <p:ext uri="{BB962C8B-B14F-4D97-AF65-F5344CB8AC3E}">
        <p14:creationId xmlns:p14="http://schemas.microsoft.com/office/powerpoint/2010/main" val="267478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F3B0-2F5A-B6C9-86D7-221DFB2A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09E37DF-701B-715B-A72A-588E74FCE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285" y="192683"/>
            <a:ext cx="6985429" cy="4722943"/>
          </a:xfrm>
        </p:spPr>
      </p:pic>
    </p:spTree>
    <p:extLst>
      <p:ext uri="{BB962C8B-B14F-4D97-AF65-F5344CB8AC3E}">
        <p14:creationId xmlns:p14="http://schemas.microsoft.com/office/powerpoint/2010/main" val="160041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FF194-6A30-BAC8-EBDF-B188D8FE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D43728-FBBF-B5FC-326B-6C93AE09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667" y="217835"/>
            <a:ext cx="7066665" cy="4632723"/>
          </a:xfrm>
        </p:spPr>
      </p:pic>
    </p:spTree>
    <p:extLst>
      <p:ext uri="{BB962C8B-B14F-4D97-AF65-F5344CB8AC3E}">
        <p14:creationId xmlns:p14="http://schemas.microsoft.com/office/powerpoint/2010/main" val="2375966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1556D-9212-3A71-4FAC-78504632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/>
          <a:lstStyle/>
          <a:p>
            <a:endParaRPr lang="de-DE" sz="32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A1A92A9-A554-9188-D460-72A549141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129" y="411510"/>
            <a:ext cx="7043742" cy="4650016"/>
          </a:xfrm>
        </p:spPr>
      </p:pic>
    </p:spTree>
    <p:extLst>
      <p:ext uri="{BB962C8B-B14F-4D97-AF65-F5344CB8AC3E}">
        <p14:creationId xmlns:p14="http://schemas.microsoft.com/office/powerpoint/2010/main" val="67896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83B2D-1326-D29F-EE10-B26BCF93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FF73B0D-67CE-ED4D-F468-10DB136A1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193" y="230618"/>
            <a:ext cx="7017613" cy="4682263"/>
          </a:xfrm>
        </p:spPr>
      </p:pic>
    </p:spTree>
    <p:extLst>
      <p:ext uri="{BB962C8B-B14F-4D97-AF65-F5344CB8AC3E}">
        <p14:creationId xmlns:p14="http://schemas.microsoft.com/office/powerpoint/2010/main" val="175984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06CBA-DE97-D903-7953-78DC58DA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F777271-BB52-6509-44AA-3D3524DDD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405" y="19447"/>
            <a:ext cx="6139189" cy="5981775"/>
          </a:xfr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1FD9118C-DBDD-7EE2-5378-772F3C392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4379" y="-308570"/>
            <a:ext cx="8075240" cy="786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63848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6752E-D38D-E986-38D7-2F291748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23C472-3A39-5E33-9B39-3A18884F8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563" y="184150"/>
            <a:ext cx="6996874" cy="4708353"/>
          </a:xfrm>
        </p:spPr>
      </p:pic>
    </p:spTree>
    <p:extLst>
      <p:ext uri="{BB962C8B-B14F-4D97-AF65-F5344CB8AC3E}">
        <p14:creationId xmlns:p14="http://schemas.microsoft.com/office/powerpoint/2010/main" val="363326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75B04-8E1F-F9B2-D4F4-34AD9099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BABE8F2-C5E0-7AE0-6869-54470033D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438" y="240360"/>
            <a:ext cx="6987123" cy="4720776"/>
          </a:xfrm>
        </p:spPr>
      </p:pic>
    </p:spTree>
    <p:extLst>
      <p:ext uri="{BB962C8B-B14F-4D97-AF65-F5344CB8AC3E}">
        <p14:creationId xmlns:p14="http://schemas.microsoft.com/office/powerpoint/2010/main" val="12741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CD4E5-033C-DEEC-7B73-E83EEB32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784A8D4-69F6-F2FF-E762-E4D8802E1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820" y="227012"/>
            <a:ext cx="7340359" cy="4710113"/>
          </a:xfrm>
        </p:spPr>
      </p:pic>
    </p:spTree>
    <p:extLst>
      <p:ext uri="{BB962C8B-B14F-4D97-AF65-F5344CB8AC3E}">
        <p14:creationId xmlns:p14="http://schemas.microsoft.com/office/powerpoint/2010/main" val="181367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69762-9CD8-365A-F781-33D8FEAC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A13F90-A26E-0C28-492C-467A3E610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231" y="206375"/>
            <a:ext cx="7175538" cy="4697586"/>
          </a:xfrm>
        </p:spPr>
      </p:pic>
    </p:spTree>
    <p:extLst>
      <p:ext uri="{BB962C8B-B14F-4D97-AF65-F5344CB8AC3E}">
        <p14:creationId xmlns:p14="http://schemas.microsoft.com/office/powerpoint/2010/main" val="115833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7F52E-1291-93FC-7AAE-1CC67E48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F1DE23-E347-EB43-C842-7CE4496CB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186" y="202381"/>
            <a:ext cx="7019628" cy="4679753"/>
          </a:xfrm>
        </p:spPr>
      </p:pic>
    </p:spTree>
    <p:extLst>
      <p:ext uri="{BB962C8B-B14F-4D97-AF65-F5344CB8AC3E}">
        <p14:creationId xmlns:p14="http://schemas.microsoft.com/office/powerpoint/2010/main" val="103954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A3CA32-9F6A-1E56-2C45-D82120B7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E92C38-BC5B-E47B-C955-109AC2AD7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941" y="206375"/>
            <a:ext cx="6948117" cy="4771485"/>
          </a:xfrm>
        </p:spPr>
      </p:pic>
    </p:spTree>
    <p:extLst>
      <p:ext uri="{BB962C8B-B14F-4D97-AF65-F5344CB8AC3E}">
        <p14:creationId xmlns:p14="http://schemas.microsoft.com/office/powerpoint/2010/main" val="116596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7BEA3-7E2F-FAAE-117F-4C7A73B0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F54A725-9D21-73A4-4ED7-2C66CF871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831" y="206375"/>
            <a:ext cx="7016338" cy="4683855"/>
          </a:xfrm>
        </p:spPr>
      </p:pic>
    </p:spTree>
    <p:extLst>
      <p:ext uri="{BB962C8B-B14F-4D97-AF65-F5344CB8AC3E}">
        <p14:creationId xmlns:p14="http://schemas.microsoft.com/office/powerpoint/2010/main" val="395060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05339-2C05-6055-7C60-84FCF70B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2B29D5D-BDF8-C5DD-A1B2-0720EB324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937" y="206375"/>
            <a:ext cx="7000125" cy="4704235"/>
          </a:xfrm>
        </p:spPr>
      </p:pic>
    </p:spTree>
    <p:extLst>
      <p:ext uri="{BB962C8B-B14F-4D97-AF65-F5344CB8AC3E}">
        <p14:creationId xmlns:p14="http://schemas.microsoft.com/office/powerpoint/2010/main" val="372576418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5</Words>
  <Application>Microsoft Macintosh PowerPoint</Application>
  <PresentationFormat>Bildschirmpräsentation (16:9)</PresentationFormat>
  <Paragraphs>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Arial</vt:lpstr>
      <vt:lpstr>Calibri</vt:lpstr>
      <vt:lpstr>Larissa</vt:lpstr>
      <vt:lpstr>SBB Reparaturwerkstätte     Hohlstr. 400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80</cp:revision>
  <dcterms:created xsi:type="dcterms:W3CDTF">2021-03-01T23:53:44Z</dcterms:created>
  <dcterms:modified xsi:type="dcterms:W3CDTF">2024-01-17T16:49:48Z</dcterms:modified>
</cp:coreProperties>
</file>