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767" r:id="rId2"/>
    <p:sldId id="768" r:id="rId3"/>
    <p:sldId id="769" r:id="rId4"/>
    <p:sldId id="819" r:id="rId5"/>
    <p:sldId id="820" r:id="rId6"/>
    <p:sldId id="781" r:id="rId7"/>
    <p:sldId id="784" r:id="rId8"/>
    <p:sldId id="793" r:id="rId9"/>
  </p:sldIdLst>
  <p:sldSz cx="9144000" cy="5143500" type="screen16x9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3"/>
    <p:restoredTop sz="86344" autoAdjust="0"/>
  </p:normalViewPr>
  <p:slideViewPr>
    <p:cSldViewPr>
      <p:cViewPr varScale="1">
        <p:scale>
          <a:sx n="137" d="100"/>
          <a:sy n="137" d="100"/>
        </p:scale>
        <p:origin x="99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19846F-F59D-7544-9EC4-A7307B959FDF}" type="datetimeFigureOut">
              <a:rPr lang="fr-CH"/>
              <a:pPr>
                <a:defRPr/>
              </a:pPr>
              <a:t>17.01.24</a:t>
            </a:fld>
            <a:endParaRPr lang="fr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2A94E5C-B9EE-0840-88DE-928325D34AC9}" type="slidenum">
              <a:rPr lang="fr-CH"/>
              <a:pPr>
                <a:defRPr/>
              </a:pPr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E942A58-D867-9A48-BFE6-7D6CC9D3DD8F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CH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6577F7A-B39D-6148-A345-4E1BF738FA2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CH" altLang="de-DE"/>
              <a:t>Shuttering formwork casing</a:t>
            </a:r>
          </a:p>
        </p:txBody>
      </p:sp>
      <p:sp>
        <p:nvSpPr>
          <p:cNvPr id="88067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082184-4108-7147-A753-8BE6167C35EE}" type="slidenum">
              <a:rPr lang="de-DE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0114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CH" altLang="de-DE"/>
              <a:t>Metal shetts for shuttering of the concrete floors</a:t>
            </a:r>
          </a:p>
        </p:txBody>
      </p:sp>
      <p:sp>
        <p:nvSpPr>
          <p:cNvPr id="90115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04C960-905A-5A45-9DD3-675CD800BCD6}" type="slidenum">
              <a:rPr lang="de-CH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de-CH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2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CH" altLang="de-DE"/>
              <a:t>Floors made from recycling concrete</a:t>
            </a:r>
          </a:p>
        </p:txBody>
      </p:sp>
      <p:sp>
        <p:nvSpPr>
          <p:cNvPr id="9216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52D07C-8FD3-E64E-B0F5-803D3D80FE05}" type="slidenum">
              <a:rPr lang="de-CH" alt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de-CH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577F7A-B39D-6148-A345-4E1BF738FA2B}" type="slidenum">
              <a:rPr lang="de-CH" smtClean="0"/>
              <a:pPr>
                <a:defRPr/>
              </a:pPr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95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A65FF-6C33-7249-9164-4A6AF597405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7A7DB-1B82-5141-9E6C-DAAD8580F72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3985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4556E-D87B-8046-B578-89B41F32E13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DF710-0EB2-BF48-9A22-7F0A9F12D8E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1869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3AD11-A296-CC46-A111-8CA869F73BFC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085F1-8BB1-5A48-B4B7-43CCD66C8356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1302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BF31-32D8-F140-998C-B86C1E719141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1F9C1-B460-6C41-827B-C6F832D2AF4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2154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9223C-B0AA-8047-899F-2EE095A20685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B2300-9F31-6249-9C7F-FC5922FE050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73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B855F-8253-D545-8558-2B4507FE228A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BE896-FF82-B047-B51C-A4D1612B24D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15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9AA15-A9EA-3844-9797-BBB4B8D23D24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FD90C-AEFC-D343-A39C-EAD5E1FBDBCD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5097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AD26D-155C-4347-9FC7-B657BF39ECAE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CA558-5E8B-F14D-A921-CE7F0A526060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978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BAEB-0465-2040-83DA-BF267B54CAF3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27531-54F7-324A-BB50-AF849B8F5DC3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9485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14A55-3195-2C43-AC9C-27C61F3A136B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05CB6-AD90-0A46-AC0C-7A2F8D7611B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493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auf Platzhalter ziehen oder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F9AB3-4D4B-E04D-915A-A1AD668A8680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D3523-752F-D847-A030-B279D17A79C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662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A6748C-FE73-E34C-AA5D-4BDB8BE5F3C6}" type="datetimeFigureOut">
              <a:rPr lang="de-CH"/>
              <a:pPr>
                <a:defRPr/>
              </a:pPr>
              <a:t>17.01.24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6EDBD6-F1EB-AC4E-BD58-7CD6ECB2080B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87042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380" y="-4485034"/>
            <a:ext cx="8075240" cy="10769407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89090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-919700"/>
            <a:ext cx="7992888" cy="599466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de-DE"/>
          </a:p>
        </p:txBody>
      </p:sp>
      <p:pic>
        <p:nvPicPr>
          <p:cNvPr id="91138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656" y="28018"/>
            <a:ext cx="7948687" cy="596113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2049" name="Picture 1" descr="age17image164421724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19" y="-232255"/>
            <a:ext cx="7602562" cy="537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939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0"/>
            <a:ext cx="7488832" cy="507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31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age23image38035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27864" y="-1463508"/>
            <a:ext cx="5244430" cy="786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543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age20image5910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478"/>
            <a:ext cx="7943850" cy="52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781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15" y="0"/>
            <a:ext cx="77111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2697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-11-13 zhaw Perotti" id="{C2B858E2-2183-194D-9B3B-4F95FDF23326}" vid="{1F9B5F30-053A-794E-800D-18988FE285A2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0</TotalTime>
  <Words>20</Words>
  <Application>Microsoft Macintosh PowerPoint</Application>
  <PresentationFormat>Bildschirmpräsentation (16:9)</PresentationFormat>
  <Paragraphs>7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1" baseType="lpstr">
      <vt:lpstr>Arial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Buser</dc:creator>
  <cp:lastModifiedBy>Nicole Nussberger</cp:lastModifiedBy>
  <cp:revision>84</cp:revision>
  <dcterms:created xsi:type="dcterms:W3CDTF">2021-03-01T23:53:44Z</dcterms:created>
  <dcterms:modified xsi:type="dcterms:W3CDTF">2024-01-17T16:29:28Z</dcterms:modified>
</cp:coreProperties>
</file>