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4524" r:id="rId2"/>
    <p:sldId id="4542" r:id="rId3"/>
    <p:sldId id="4540" r:id="rId4"/>
    <p:sldId id="4566" r:id="rId5"/>
    <p:sldId id="4550" r:id="rId6"/>
    <p:sldId id="4551" r:id="rId7"/>
    <p:sldId id="4552" r:id="rId8"/>
    <p:sldId id="4553" r:id="rId9"/>
    <p:sldId id="4567" r:id="rId10"/>
    <p:sldId id="4557" r:id="rId11"/>
    <p:sldId id="4558" r:id="rId12"/>
    <p:sldId id="4559" r:id="rId13"/>
    <p:sldId id="4560" r:id="rId14"/>
    <p:sldId id="4561" r:id="rId15"/>
  </p:sldIdLst>
  <p:sldSz cx="9144000" cy="5143500" type="screen16x9"/>
  <p:notesSz cx="6858000" cy="91440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43"/>
    <p:restoredTop sz="86344" autoAdjust="0"/>
  </p:normalViewPr>
  <p:slideViewPr>
    <p:cSldViewPr>
      <p:cViewPr varScale="1">
        <p:scale>
          <a:sx n="137" d="100"/>
          <a:sy n="137" d="100"/>
        </p:scale>
        <p:origin x="992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419846F-F59D-7544-9EC4-A7307B959FDF}" type="datetimeFigureOut">
              <a:rPr lang="fr-CH"/>
              <a:pPr>
                <a:defRPr/>
              </a:pPr>
              <a:t>17.01.24</a:t>
            </a:fld>
            <a:endParaRPr lang="fr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42A94E5C-B9EE-0840-88DE-928325D34AC9}" type="slidenum">
              <a:rPr lang="fr-CH"/>
              <a:pPr>
                <a:defRPr/>
              </a:pPr>
              <a:t>‹Nr.›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6E942A58-D867-9A48-BFE6-7D6CC9D3DD8F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CH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36577F7A-B39D-6148-A345-4E1BF738FA2B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build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natural</a:t>
            </a:r>
            <a:r>
              <a:rPr lang="de-DE" dirty="0"/>
              <a:t> </a:t>
            </a:r>
            <a:r>
              <a:rPr lang="de-DE" dirty="0" err="1"/>
              <a:t>renewable</a:t>
            </a:r>
            <a:r>
              <a:rPr lang="de-DE" dirty="0"/>
              <a:t> </a:t>
            </a:r>
            <a:r>
              <a:rPr lang="de-DE" dirty="0" err="1"/>
              <a:t>materials</a:t>
            </a:r>
            <a:r>
              <a:rPr lang="de-DE" dirty="0"/>
              <a:t>:</a:t>
            </a:r>
          </a:p>
          <a:p>
            <a:r>
              <a:rPr lang="de-DE" dirty="0" err="1"/>
              <a:t>look</a:t>
            </a:r>
            <a:r>
              <a:rPr lang="de-DE" dirty="0"/>
              <a:t> back </a:t>
            </a:r>
            <a:r>
              <a:rPr lang="de-DE" dirty="0" err="1"/>
              <a:t>into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history</a:t>
            </a:r>
            <a:r>
              <a:rPr lang="de-DE" dirty="0"/>
              <a:t>, </a:t>
            </a:r>
            <a:r>
              <a:rPr lang="de-DE" dirty="0" err="1"/>
              <a:t>into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roots</a:t>
            </a:r>
            <a:r>
              <a:rPr lang="de-DE" dirty="0"/>
              <a:t>, and </a:t>
            </a:r>
            <a:r>
              <a:rPr lang="de-DE" dirty="0" err="1"/>
              <a:t>you</a:t>
            </a:r>
            <a:r>
              <a:rPr lang="de-DE" dirty="0"/>
              <a:t> will find a </a:t>
            </a:r>
            <a:r>
              <a:rPr lang="de-DE" dirty="0" err="1"/>
              <a:t>rich</a:t>
            </a:r>
            <a:r>
              <a:rPr lang="de-DE" dirty="0"/>
              <a:t> </a:t>
            </a:r>
            <a:r>
              <a:rPr lang="de-DE" dirty="0" err="1"/>
              <a:t>heritage</a:t>
            </a:r>
            <a:endParaRPr lang="de-DE" dirty="0"/>
          </a:p>
          <a:p>
            <a:r>
              <a:rPr lang="de-DE" dirty="0" err="1"/>
              <a:t>Specially</a:t>
            </a:r>
            <a:r>
              <a:rPr lang="de-DE" dirty="0"/>
              <a:t> in Portugal:</a:t>
            </a:r>
          </a:p>
          <a:p>
            <a:r>
              <a:rPr lang="de-DE" dirty="0" err="1"/>
              <a:t>Construcoes</a:t>
            </a:r>
            <a:r>
              <a:rPr lang="de-DE" dirty="0"/>
              <a:t> </a:t>
            </a:r>
            <a:r>
              <a:rPr lang="de-DE" dirty="0" err="1"/>
              <a:t>em</a:t>
            </a:r>
            <a:r>
              <a:rPr lang="de-DE" dirty="0"/>
              <a:t> Terra, </a:t>
            </a:r>
            <a:r>
              <a:rPr lang="de-DE" dirty="0" err="1"/>
              <a:t>adobe</a:t>
            </a:r>
            <a:r>
              <a:rPr lang="de-DE" dirty="0"/>
              <a:t>, </a:t>
            </a:r>
            <a:r>
              <a:rPr lang="de-DE" dirty="0" err="1"/>
              <a:t>taipal</a:t>
            </a:r>
            <a:r>
              <a:rPr lang="de-DE" dirty="0"/>
              <a:t>, </a:t>
            </a:r>
          </a:p>
          <a:p>
            <a:r>
              <a:rPr lang="de-DE" dirty="0" err="1"/>
              <a:t>Isolalations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cork</a:t>
            </a:r>
            <a:r>
              <a:rPr lang="de-DE" dirty="0"/>
              <a:t>, </a:t>
            </a:r>
            <a:r>
              <a:rPr lang="de-DE" dirty="0" err="1"/>
              <a:t>wool</a:t>
            </a:r>
            <a:r>
              <a:rPr lang="de-DE" dirty="0"/>
              <a:t>, </a:t>
            </a:r>
            <a:r>
              <a:rPr lang="de-DE" dirty="0" err="1"/>
              <a:t>grass</a:t>
            </a:r>
            <a:endParaRPr lang="de-DE" dirty="0"/>
          </a:p>
          <a:p>
            <a:r>
              <a:rPr lang="de-DE" dirty="0" err="1"/>
              <a:t>It‘s</a:t>
            </a:r>
            <a:r>
              <a:rPr lang="de-DE" dirty="0"/>
              <a:t> all </a:t>
            </a:r>
            <a:r>
              <a:rPr lang="de-DE" dirty="0" err="1"/>
              <a:t>there</a:t>
            </a:r>
            <a:r>
              <a:rPr lang="de-DE" dirty="0"/>
              <a:t>!!!!!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577F7A-B39D-6148-A345-4E1BF738FA2B}" type="slidenum">
              <a:rPr lang="de-CH" smtClean="0"/>
              <a:pPr>
                <a:defRPr/>
              </a:pPr>
              <a:t>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46479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Roger </a:t>
            </a:r>
            <a:r>
              <a:rPr lang="de-DE" dirty="0" err="1"/>
              <a:t>Boltshauser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577F7A-B39D-6148-A345-4E1BF738FA2B}" type="slidenum">
              <a:rPr lang="de-CH" smtClean="0"/>
              <a:pPr>
                <a:defRPr/>
              </a:pPr>
              <a:t>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039292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Wool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577F7A-B39D-6148-A345-4E1BF738FA2B}" type="slidenum">
              <a:rPr lang="de-CH" smtClean="0"/>
              <a:pPr>
                <a:defRPr/>
              </a:pPr>
              <a:t>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599383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Flax</a:t>
            </a:r>
            <a:r>
              <a:rPr lang="de-DE" dirty="0"/>
              <a:t>  </a:t>
            </a:r>
            <a:r>
              <a:rPr lang="de-DE" dirty="0" err="1"/>
              <a:t>or</a:t>
            </a:r>
            <a:r>
              <a:rPr lang="de-DE" dirty="0"/>
              <a:t> Linum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577F7A-B39D-6148-A345-4E1BF738FA2B}" type="slidenum">
              <a:rPr lang="de-CH" smtClean="0"/>
              <a:pPr>
                <a:defRPr/>
              </a:pPr>
              <a:t>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073407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Rammed</a:t>
            </a:r>
            <a:r>
              <a:rPr lang="de-DE" dirty="0"/>
              <a:t> </a:t>
            </a:r>
            <a:r>
              <a:rPr lang="de-DE" dirty="0" err="1"/>
              <a:t>earth</a:t>
            </a:r>
            <a:r>
              <a:rPr lang="de-DE" dirty="0"/>
              <a:t> </a:t>
            </a:r>
            <a:r>
              <a:rPr lang="de-DE" dirty="0" err="1"/>
              <a:t>construction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577F7A-B39D-6148-A345-4E1BF738FA2B}" type="slidenum">
              <a:rPr lang="de-CH" smtClean="0"/>
              <a:pPr>
                <a:defRPr/>
              </a:pPr>
              <a:t>13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69916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BA65FF-6C33-7249-9164-4A6AF5974051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47A7DB-1B82-5141-9E6C-DAAD8580F72D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53985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C4556E-D87B-8046-B578-89B41F32E136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EDF710-0EB2-BF48-9A22-7F0A9F12D8E4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71869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73AD11-A296-CC46-A111-8CA869F73BFC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085F1-8BB1-5A48-B4B7-43CCD66C8356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41302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BBF31-32D8-F140-998C-B86C1E719141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81F9C1-B460-6C41-827B-C6F832D2AF41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12154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E9223C-B0AA-8047-899F-2EE095A20685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BB2300-9F31-6249-9C7F-FC5922FE0501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7320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B855F-8253-D545-8558-2B4507FE228A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1BE896-FF82-B047-B51C-A4D1612B24D3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54152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19AA15-A9EA-3844-9797-BBB4B8D23D24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BFD90C-AEFC-D343-A39C-EAD5E1FBDBCD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85097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AD26D-155C-4347-9FC7-B657BF39ECAE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4CA558-5E8B-F14D-A921-CE7F0A526060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99780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DABAEB-0465-2040-83DA-BF267B54CAF3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D27531-54F7-324A-BB50-AF849B8F5DC3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94851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114A55-3195-2C43-AC9C-27C61F3A136B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B05CB6-AD90-0A46-AC0C-7A2F8D7611B7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54934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/>
              <a:t>Bild auf Platzhalter ziehen oder durch Klicken auf Symbol hinzufügen</a:t>
            </a:r>
            <a:endParaRPr lang="de-CH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FF9AB3-4D4B-E04D-915A-A1AD668A8680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9D3523-752F-D847-A030-B279D17A79C9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32662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Titelmasterformat durch Klicken bearbeiten</a:t>
            </a:r>
            <a:endParaRPr lang="de-CH" altLang="de-DE"/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  <a:endParaRPr lang="de-CH" alt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8A6748C-FE73-E34C-AA5D-4BDB8BE5F3C6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06EDBD6-F1EB-AC4E-BD58-7CD6ECB2080B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DFA3AB-72AA-42DE-1109-9E97932EA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REINVENT</a:t>
            </a:r>
          </a:p>
        </p:txBody>
      </p:sp>
      <p:pic>
        <p:nvPicPr>
          <p:cNvPr id="4" name="Inhaltsplatzhalter 4">
            <a:extLst>
              <a:ext uri="{FF2B5EF4-FFF2-40B4-BE49-F238E27FC236}">
                <a16:creationId xmlns:a16="http://schemas.microsoft.com/office/drawing/2014/main" id="{9ADA7147-522B-666D-CC4C-D163EF8044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5" t="-1" r="6869" b="37236"/>
          <a:stretch/>
        </p:blipFill>
        <p:spPr bwMode="auto">
          <a:xfrm>
            <a:off x="3395305" y="1096374"/>
            <a:ext cx="2353390" cy="315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33259863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2D7FB0-03CF-9405-8B40-1471B3681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6375"/>
            <a:ext cx="4474840" cy="857250"/>
          </a:xfrm>
        </p:spPr>
        <p:txBody>
          <a:bodyPr/>
          <a:lstStyle/>
          <a:p>
            <a:pPr algn="l"/>
            <a:r>
              <a:rPr lang="de-DE" dirty="0" err="1"/>
              <a:t>Saikal</a:t>
            </a:r>
            <a:r>
              <a:rPr lang="de-DE" dirty="0"/>
              <a:t> </a:t>
            </a:r>
            <a:r>
              <a:rPr lang="de-DE" dirty="0" err="1"/>
              <a:t>Khunoshova</a:t>
            </a:r>
            <a:endParaRPr lang="de-DE" dirty="0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34BAFC7C-BFBB-01A2-78F1-BAD30B8E3A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32040" y="1524356"/>
            <a:ext cx="3978064" cy="339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4499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D3EFBC-9B53-80ED-7EBF-9BF3B5EDB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9B50CC5D-6A97-C603-C658-5230E5220A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05" y="-308570"/>
            <a:ext cx="7746389" cy="5760640"/>
          </a:xfrm>
        </p:spPr>
      </p:pic>
    </p:spTree>
    <p:extLst>
      <p:ext uri="{BB962C8B-B14F-4D97-AF65-F5344CB8AC3E}">
        <p14:creationId xmlns:p14="http://schemas.microsoft.com/office/powerpoint/2010/main" val="13746913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E07B43-39AB-A405-89E2-631EEB055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8893B883-19CD-8252-C96D-BCFDD9C5F8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65" y="0"/>
            <a:ext cx="7808759" cy="5508134"/>
          </a:xfrm>
        </p:spPr>
      </p:pic>
    </p:spTree>
    <p:extLst>
      <p:ext uri="{BB962C8B-B14F-4D97-AF65-F5344CB8AC3E}">
        <p14:creationId xmlns:p14="http://schemas.microsoft.com/office/powerpoint/2010/main" val="3424940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0229B4-C747-0791-0343-42C10172E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5228F57-6E1E-CA0B-6E57-6440316BB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48A09BA-0E43-667F-2785-D3B056615E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386" y="-2385055"/>
            <a:ext cx="8013227" cy="7333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8831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18F7BF-9F20-261E-66F3-32096C434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5ADD469-119A-5A3D-E13D-5B0539C8BC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11EC7F1-31C4-F6D7-F6DE-81D6C558B0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940" y="-1982691"/>
            <a:ext cx="6760119" cy="712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5823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E5A954-BF13-59B4-9B7A-6D76F4C13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5BCF4A40-0DD7-1E7B-AAEA-DA052BF3AF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-477465"/>
            <a:ext cx="8229600" cy="6098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561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D4CE64-C4F5-13E3-5F61-68A8CCB69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1B97DF2B-EFEE-C801-6E76-BC62ADA024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168" y="47981"/>
            <a:ext cx="8805664" cy="5095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403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BEB3DF-4C9F-D85F-D098-BB6F43FDA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AD8CA5AE-F6FF-1E6D-6F13-5559AEAA10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" y="0"/>
            <a:ext cx="9136304" cy="5173687"/>
          </a:xfrm>
        </p:spPr>
      </p:pic>
    </p:spTree>
    <p:extLst>
      <p:ext uri="{BB962C8B-B14F-4D97-AF65-F5344CB8AC3E}">
        <p14:creationId xmlns:p14="http://schemas.microsoft.com/office/powerpoint/2010/main" val="6162600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92FCA631-A52B-4B41-6014-19DACD73B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7C784117-38F9-2585-F3B2-F75A219D9FE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55278" y="206375"/>
            <a:ext cx="5137014" cy="2810546"/>
          </a:xfrm>
          <a:prstGeom prst="rect">
            <a:avLst/>
          </a:prstGeom>
        </p:spPr>
      </p:pic>
      <p:pic>
        <p:nvPicPr>
          <p:cNvPr id="7" name="Inhaltsplatzhalter 3">
            <a:extLst>
              <a:ext uri="{FF2B5EF4-FFF2-40B4-BE49-F238E27FC236}">
                <a16:creationId xmlns:a16="http://schemas.microsoft.com/office/drawing/2014/main" id="{CD772A35-EDEB-450D-1B18-E0F4451354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796136" y="1906590"/>
            <a:ext cx="3092586" cy="280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0193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F353C9-44FC-0312-1470-C324E4805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365363D-B006-445F-6F25-8DAE7DCF37E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22" y="0"/>
            <a:ext cx="7761956" cy="517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57192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DA4B45-BDCB-8CCB-E2F1-9C8233681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7FD60AD8-BDF9-D590-1203-94C2580EA1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" y="-59284"/>
            <a:ext cx="8068506" cy="523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3923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1239E1-803E-E000-073D-6B8992168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15BFC8C4-494F-131D-A014-BC9932A6C4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4958" y="122190"/>
            <a:ext cx="8214084" cy="481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0846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E230DE-7AB1-3CA2-E1F7-5FEA6E457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787B5E0C-F950-AAC1-1F1C-5CEDB6035C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" y="-859817"/>
            <a:ext cx="9467162" cy="6003318"/>
          </a:xfrm>
        </p:spPr>
      </p:pic>
    </p:spTree>
    <p:extLst>
      <p:ext uri="{BB962C8B-B14F-4D97-AF65-F5344CB8AC3E}">
        <p14:creationId xmlns:p14="http://schemas.microsoft.com/office/powerpoint/2010/main" val="2263022813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0-11-13 zhaw Perotti" id="{C2B858E2-2183-194D-9B3B-4F95FDF23326}" vid="{1F9B5F30-053A-794E-800D-18988FE285A2}"/>
    </a:ext>
  </a:ext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Madison</Template>
  <TotalTime>0</TotalTime>
  <Words>66</Words>
  <Application>Microsoft Macintosh PowerPoint</Application>
  <PresentationFormat>Bildschirmpräsentation (16:9)</PresentationFormat>
  <Paragraphs>17</Paragraphs>
  <Slides>14</Slides>
  <Notes>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17" baseType="lpstr">
      <vt:lpstr>Arial</vt:lpstr>
      <vt:lpstr>Calibri</vt:lpstr>
      <vt:lpstr>Larissa</vt:lpstr>
      <vt:lpstr>REINVENT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Saikal Khunoshova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Barbara Buser</dc:creator>
  <cp:lastModifiedBy>Nicole Nussberger</cp:lastModifiedBy>
  <cp:revision>80</cp:revision>
  <dcterms:created xsi:type="dcterms:W3CDTF">2021-03-01T23:53:44Z</dcterms:created>
  <dcterms:modified xsi:type="dcterms:W3CDTF">2024-01-17T16:38:00Z</dcterms:modified>
</cp:coreProperties>
</file>