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798" r:id="rId2"/>
    <p:sldId id="821" r:id="rId3"/>
    <p:sldId id="945" r:id="rId4"/>
    <p:sldId id="822" r:id="rId5"/>
    <p:sldId id="4523" r:id="rId6"/>
    <p:sldId id="954" r:id="rId7"/>
    <p:sldId id="952" r:id="rId8"/>
    <p:sldId id="948" r:id="rId9"/>
    <p:sldId id="953" r:id="rId10"/>
    <p:sldId id="944" r:id="rId11"/>
    <p:sldId id="950" r:id="rId12"/>
    <p:sldId id="955" r:id="rId13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-380578"/>
            <a:ext cx="6108554" cy="73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8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7C9DB-5E61-FECF-0A2A-A04A0830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8CEE590-9BBE-77CA-689E-8B9205279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83403"/>
            <a:ext cx="8229599" cy="4741733"/>
          </a:xfrm>
        </p:spPr>
      </p:pic>
    </p:spTree>
    <p:extLst>
      <p:ext uri="{BB962C8B-B14F-4D97-AF65-F5344CB8AC3E}">
        <p14:creationId xmlns:p14="http://schemas.microsoft.com/office/powerpoint/2010/main" val="3874625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251AF-3824-CC88-45BF-63834D00F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934F2F8-E4FD-684B-BAB3-B2B83621AF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8" y="112598"/>
            <a:ext cx="7847784" cy="4918304"/>
          </a:xfrm>
        </p:spPr>
      </p:pic>
    </p:spTree>
    <p:extLst>
      <p:ext uri="{BB962C8B-B14F-4D97-AF65-F5344CB8AC3E}">
        <p14:creationId xmlns:p14="http://schemas.microsoft.com/office/powerpoint/2010/main" val="160969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A9EDF-38C2-6EAE-36B2-09CCB337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CC36623-CC73-6B3B-4DB6-BDC8E4D4F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56" y="1200150"/>
            <a:ext cx="5192087" cy="3394075"/>
          </a:xfrm>
        </p:spPr>
      </p:pic>
    </p:spTree>
    <p:extLst>
      <p:ext uri="{BB962C8B-B14F-4D97-AF65-F5344CB8AC3E}">
        <p14:creationId xmlns:p14="http://schemas.microsoft.com/office/powerpoint/2010/main" val="124907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95486"/>
            <a:ext cx="6100142" cy="457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EC9A6C-2B94-8257-734A-869F4B6AB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390E4C8-43E8-50AE-C392-3BCDD5EB2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1"/>
            <a:ext cx="10819604" cy="2252662"/>
          </a:xfrm>
        </p:spPr>
      </p:pic>
    </p:spTree>
    <p:extLst>
      <p:ext uri="{BB962C8B-B14F-4D97-AF65-F5344CB8AC3E}">
        <p14:creationId xmlns:p14="http://schemas.microsoft.com/office/powerpoint/2010/main" val="84206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age1image248433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75" y="593735"/>
            <a:ext cx="2855603" cy="3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ge2image228049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94" y="598204"/>
            <a:ext cx="2898688" cy="392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889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0C95F-8E97-4730-10D4-10700F56B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RECYCLE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7B00DD-6CC7-81E1-2F71-D62B3C135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0B7902F3-0C6F-D9B2-4A17-7B36FFD58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8" t="13919" r="23606" b="36681"/>
          <a:stretch/>
        </p:blipFill>
        <p:spPr bwMode="auto">
          <a:xfrm>
            <a:off x="3176845" y="1635645"/>
            <a:ext cx="2763307" cy="2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32512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1BD970-FA1D-5E76-AF7B-CC5179D1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AD555CF-1300-2C37-CE8C-599BE2924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8" y="206375"/>
            <a:ext cx="8421503" cy="4625896"/>
          </a:xfrm>
        </p:spPr>
      </p:pic>
    </p:spTree>
    <p:extLst>
      <p:ext uri="{BB962C8B-B14F-4D97-AF65-F5344CB8AC3E}">
        <p14:creationId xmlns:p14="http://schemas.microsoft.com/office/powerpoint/2010/main" val="60832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06EE4C-EC9D-26A3-0495-B172C0FF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5DD5F24-20DA-FA87-9CFA-2D8CC784C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7" y="-368813"/>
            <a:ext cx="8496105" cy="5602505"/>
          </a:xfrm>
        </p:spPr>
      </p:pic>
    </p:spTree>
    <p:extLst>
      <p:ext uri="{BB962C8B-B14F-4D97-AF65-F5344CB8AC3E}">
        <p14:creationId xmlns:p14="http://schemas.microsoft.com/office/powerpoint/2010/main" val="2255015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0CB14-88C4-1706-4A15-828E9E1A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8358483-6212-FC5A-2875-3E93A2333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45174"/>
            <a:ext cx="8229599" cy="5433848"/>
          </a:xfrm>
        </p:spPr>
      </p:pic>
    </p:spTree>
    <p:extLst>
      <p:ext uri="{BB962C8B-B14F-4D97-AF65-F5344CB8AC3E}">
        <p14:creationId xmlns:p14="http://schemas.microsoft.com/office/powerpoint/2010/main" val="1965941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78CB8-A560-8D18-B4C0-C70A75474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9FA233D-CF89-9673-3925-728AC83D9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1" cy="5482907"/>
          </a:xfrm>
        </p:spPr>
      </p:pic>
    </p:spTree>
    <p:extLst>
      <p:ext uri="{BB962C8B-B14F-4D97-AF65-F5344CB8AC3E}">
        <p14:creationId xmlns:p14="http://schemas.microsoft.com/office/powerpoint/2010/main" val="4023389930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1</Words>
  <Application>Microsoft Macintosh PowerPoint</Application>
  <PresentationFormat>Bildschirmpräsentation (16:9)</PresentationFormat>
  <Paragraphs>1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5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RECYCLE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79</cp:revision>
  <dcterms:created xsi:type="dcterms:W3CDTF">2021-03-01T23:53:44Z</dcterms:created>
  <dcterms:modified xsi:type="dcterms:W3CDTF">2024-01-17T16:32:50Z</dcterms:modified>
</cp:coreProperties>
</file>