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562" r:id="rId2"/>
    <p:sldId id="4538" r:id="rId3"/>
    <p:sldId id="4539" r:id="rId4"/>
    <p:sldId id="4580" r:id="rId5"/>
    <p:sldId id="4576" r:id="rId6"/>
    <p:sldId id="4577" r:id="rId7"/>
    <p:sldId id="4581" r:id="rId8"/>
    <p:sldId id="836" r:id="rId9"/>
    <p:sldId id="837" r:id="rId10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REFUSE: </a:t>
            </a:r>
            <a:r>
              <a:rPr lang="de-DE" dirty="0" err="1"/>
              <a:t>scrutinize</a:t>
            </a:r>
            <a:r>
              <a:rPr lang="de-DE" dirty="0"/>
              <a:t> the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oppose</a:t>
            </a:r>
            <a:r>
              <a:rPr lang="de-DE" dirty="0"/>
              <a:t> the </a:t>
            </a:r>
            <a:r>
              <a:rPr lang="de-DE" dirty="0" err="1"/>
              <a:t>client</a:t>
            </a:r>
            <a:r>
              <a:rPr lang="de-DE" dirty="0"/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be</a:t>
            </a:r>
            <a:r>
              <a:rPr lang="de-DE" dirty="0"/>
              <a:t> strong! </a:t>
            </a:r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 </a:t>
            </a:r>
          </a:p>
          <a:p>
            <a:r>
              <a:rPr lang="de-DE" dirty="0"/>
              <a:t>REDUCE: </a:t>
            </a:r>
            <a:r>
              <a:rPr lang="de-DE" dirty="0" err="1"/>
              <a:t>optimise</a:t>
            </a:r>
            <a:r>
              <a:rPr lang="de-DE" dirty="0"/>
              <a:t> material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the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time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, </a:t>
            </a:r>
          </a:p>
          <a:p>
            <a:r>
              <a:rPr lang="de-DE" dirty="0" err="1"/>
              <a:t>challenge</a:t>
            </a:r>
            <a:r>
              <a:rPr lang="de-DE" dirty="0"/>
              <a:t> the </a:t>
            </a:r>
            <a:r>
              <a:rPr lang="de-DE" dirty="0" err="1"/>
              <a:t>task</a:t>
            </a:r>
            <a:endParaRPr lang="de-DE" dirty="0"/>
          </a:p>
          <a:p>
            <a:endParaRPr lang="de-DE" b="1" dirty="0"/>
          </a:p>
          <a:p>
            <a:r>
              <a:rPr lang="de-DE" b="1" dirty="0"/>
              <a:t>REUSE: </a:t>
            </a:r>
            <a:r>
              <a:rPr lang="de-DE" b="1" dirty="0" err="1"/>
              <a:t>get</a:t>
            </a:r>
            <a:r>
              <a:rPr lang="de-DE" b="1" dirty="0"/>
              <a:t> </a:t>
            </a:r>
            <a:r>
              <a:rPr lang="de-DE" b="1" dirty="0" err="1"/>
              <a:t>inspired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the </a:t>
            </a:r>
            <a:r>
              <a:rPr lang="de-DE" b="1" dirty="0" err="1"/>
              <a:t>existing</a:t>
            </a:r>
            <a:r>
              <a:rPr lang="de-DE" b="1" dirty="0"/>
              <a:t>, the </a:t>
            </a:r>
            <a:r>
              <a:rPr lang="de-DE" b="1" dirty="0" err="1"/>
              <a:t>richness</a:t>
            </a:r>
            <a:r>
              <a:rPr lang="de-DE" b="1" dirty="0"/>
              <a:t>, the </a:t>
            </a:r>
            <a:r>
              <a:rPr lang="de-DE" b="1" dirty="0" err="1"/>
              <a:t>plenitude</a:t>
            </a:r>
            <a:r>
              <a:rPr lang="de-DE" b="1" dirty="0"/>
              <a:t> the material </a:t>
            </a:r>
            <a:r>
              <a:rPr lang="de-DE" b="1" dirty="0" err="1"/>
              <a:t>you</a:t>
            </a:r>
            <a:r>
              <a:rPr lang="de-DE" b="1" dirty="0"/>
              <a:t> find in situ, </a:t>
            </a:r>
            <a:r>
              <a:rPr lang="de-DE" b="1" dirty="0" err="1"/>
              <a:t>be</a:t>
            </a:r>
            <a:r>
              <a:rPr lang="de-DE" b="1" dirty="0"/>
              <a:t> imaginative,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inventive</a:t>
            </a:r>
            <a:r>
              <a:rPr lang="de-DE" b="1" dirty="0"/>
              <a:t>!</a:t>
            </a:r>
          </a:p>
          <a:p>
            <a:endParaRPr lang="de-DE" b="1" dirty="0"/>
          </a:p>
          <a:p>
            <a:r>
              <a:rPr lang="de-DE" dirty="0"/>
              <a:t>RECYCLE: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possibility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buildings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demolishing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– the Swiss </a:t>
            </a:r>
            <a:r>
              <a:rPr lang="de-DE" dirty="0" err="1"/>
              <a:t>engineers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happy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</a:p>
          <a:p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REINVENT: </a:t>
            </a:r>
            <a:r>
              <a:rPr lang="de-DE" b="1" dirty="0" err="1"/>
              <a:t>remember</a:t>
            </a:r>
            <a:r>
              <a:rPr lang="de-DE" b="1" dirty="0"/>
              <a:t>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traditions</a:t>
            </a:r>
            <a:r>
              <a:rPr lang="de-DE" b="1" dirty="0"/>
              <a:t> – </a:t>
            </a:r>
            <a:r>
              <a:rPr lang="de-DE" b="1" dirty="0" err="1"/>
              <a:t>specially</a:t>
            </a:r>
            <a:r>
              <a:rPr lang="de-DE" b="1" dirty="0"/>
              <a:t> </a:t>
            </a:r>
            <a:r>
              <a:rPr lang="de-DE" b="1" dirty="0" err="1"/>
              <a:t>here</a:t>
            </a:r>
            <a:r>
              <a:rPr lang="de-DE" b="1" dirty="0"/>
              <a:t> in Portugal - </a:t>
            </a:r>
          </a:p>
          <a:p>
            <a:r>
              <a:rPr lang="de-DE" b="1" dirty="0"/>
              <a:t> </a:t>
            </a:r>
            <a:r>
              <a:rPr lang="de-DE" b="1" dirty="0" err="1"/>
              <a:t>go</a:t>
            </a:r>
            <a:r>
              <a:rPr lang="de-DE" b="1" dirty="0"/>
              <a:t> </a:t>
            </a:r>
            <a:r>
              <a:rPr lang="de-DE" b="1" dirty="0" err="1"/>
              <a:t>further</a:t>
            </a:r>
            <a:r>
              <a:rPr lang="de-DE" b="1" dirty="0"/>
              <a:t>! </a:t>
            </a:r>
            <a:r>
              <a:rPr lang="de-DE" b="1" dirty="0" err="1"/>
              <a:t>Now</a:t>
            </a:r>
            <a:r>
              <a:rPr lang="de-DE" b="1" dirty="0"/>
              <a:t>!!!!</a:t>
            </a:r>
          </a:p>
          <a:p>
            <a:endParaRPr lang="de-DE" dirty="0"/>
          </a:p>
          <a:p>
            <a:r>
              <a:rPr lang="de-DE" b="1" dirty="0" err="1"/>
              <a:t>That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the </a:t>
            </a:r>
            <a:r>
              <a:rPr lang="de-DE" b="1" dirty="0" err="1"/>
              <a:t>key</a:t>
            </a:r>
            <a:r>
              <a:rPr lang="de-DE" b="1" dirty="0"/>
              <a:t> </a:t>
            </a:r>
            <a:r>
              <a:rPr lang="de-DE" b="1" dirty="0" err="1"/>
              <a:t>message</a:t>
            </a:r>
            <a:r>
              <a:rPr lang="de-DE" b="1" dirty="0"/>
              <a:t> I </a:t>
            </a:r>
            <a:r>
              <a:rPr lang="de-DE" b="1" dirty="0" err="1"/>
              <a:t>want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give</a:t>
            </a:r>
            <a:r>
              <a:rPr lang="de-DE" b="1" dirty="0"/>
              <a:t> </a:t>
            </a:r>
            <a:r>
              <a:rPr lang="de-DE" b="1" dirty="0" err="1"/>
              <a:t>you</a:t>
            </a:r>
            <a:r>
              <a:rPr lang="de-DE" b="1" dirty="0"/>
              <a:t> for the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coming</a:t>
            </a:r>
            <a:r>
              <a:rPr lang="de-DE" b="1" dirty="0"/>
              <a:t> </a:t>
            </a:r>
            <a:r>
              <a:rPr lang="de-DE" b="1" dirty="0" err="1"/>
              <a:t>daya</a:t>
            </a:r>
            <a:r>
              <a:rPr lang="de-DE" b="1" dirty="0"/>
              <a:t>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14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318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33C70-7B27-E6C9-4102-BB4D1355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90D9FA0-A314-D68E-5FE5-E2284B46A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3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A2ACD-F657-0318-27D4-9391C3291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0" y="195486"/>
            <a:ext cx="8795320" cy="857250"/>
          </a:xfrm>
        </p:spPr>
        <p:txBody>
          <a:bodyPr/>
          <a:lstStyle/>
          <a:p>
            <a:r>
              <a:rPr lang="de-DE" sz="3600" dirty="0" err="1"/>
              <a:t>refuse</a:t>
            </a:r>
            <a:r>
              <a:rPr lang="de-DE" sz="3600" dirty="0"/>
              <a:t>     </a:t>
            </a:r>
            <a:r>
              <a:rPr lang="de-DE" sz="3600" dirty="0" err="1"/>
              <a:t>reduce</a:t>
            </a:r>
            <a:r>
              <a:rPr lang="de-DE" sz="3600" dirty="0"/>
              <a:t>     </a:t>
            </a:r>
            <a:r>
              <a:rPr lang="de-DE" sz="3600" dirty="0" err="1"/>
              <a:t>reuse</a:t>
            </a:r>
            <a:r>
              <a:rPr lang="de-DE" sz="3600" dirty="0"/>
              <a:t>     recycle     </a:t>
            </a:r>
            <a:r>
              <a:rPr lang="de-DE" sz="3600" dirty="0" err="1"/>
              <a:t>reinvent</a:t>
            </a:r>
            <a:endParaRPr lang="de-DE" sz="3600" dirty="0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44CC1FD2-6106-223D-4A8A-BAFFC0BD8B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10307" r="2730" b="38321"/>
          <a:stretch/>
        </p:blipFill>
        <p:spPr bwMode="auto">
          <a:xfrm>
            <a:off x="98140" y="1052735"/>
            <a:ext cx="8947720" cy="166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ED7ECF-885C-3830-1397-455F2FA6D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9872" y="3515321"/>
            <a:ext cx="2304256" cy="1150888"/>
          </a:xfrm>
        </p:spPr>
        <p:txBody>
          <a:bodyPr/>
          <a:lstStyle/>
          <a:p>
            <a:pPr marL="0" indent="0">
              <a:buNone/>
            </a:pPr>
            <a:r>
              <a:rPr lang="de-DE" sz="6000" dirty="0"/>
              <a:t>JETZT!</a:t>
            </a:r>
          </a:p>
        </p:txBody>
      </p:sp>
    </p:spTree>
    <p:extLst>
      <p:ext uri="{BB962C8B-B14F-4D97-AF65-F5344CB8AC3E}">
        <p14:creationId xmlns:p14="http://schemas.microsoft.com/office/powerpoint/2010/main" val="1743973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243E1-3FBE-1EA8-3772-099DD7E7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2022 ETH Entwurfssemester „selon arrivage“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5FE8EFB-5123-AC1A-9C60-6EE95854B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161" y="1126216"/>
            <a:ext cx="8048639" cy="38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6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55EEF-7B56-0608-600F-20286385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A8E4CD-41DB-0316-E619-ABA0B8B508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857624" cy="5143500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45721A9D-7197-2149-FE5B-E05DC54630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6183" y="0"/>
            <a:ext cx="38576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5A95CE8-A29D-F843-B626-3D1C8AEC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5901466-C8B9-A56B-AF1E-CD0C25149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4048" y="281789"/>
            <a:ext cx="3531003" cy="4708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672B52-F6AE-3500-74E4-CC042ABA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54" y="281789"/>
            <a:ext cx="3531004" cy="4708005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4ECBD07-BA48-8573-718E-FF6A111735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53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93981EE-7B79-45FE-BD49-74AA79BA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46F9871-7D29-A959-4CE2-187830BA14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465" y="0"/>
            <a:ext cx="3827568" cy="5103424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25C32CF-6E17-5BE8-6AA8-2343C617DA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"/>
            <a:ext cx="3669605" cy="5103424"/>
          </a:xfrm>
        </p:spPr>
      </p:pic>
    </p:spTree>
    <p:extLst>
      <p:ext uri="{BB962C8B-B14F-4D97-AF65-F5344CB8AC3E}">
        <p14:creationId xmlns:p14="http://schemas.microsoft.com/office/powerpoint/2010/main" val="265454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C22F2-C270-2942-60AD-FAA3ECAB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30DBF0-EBD4-9124-3246-E15D83EDF0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6" y="11619"/>
            <a:ext cx="3862468" cy="5190192"/>
          </a:xfr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39BBCC9-9588-4484-71B0-42ED3B971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08" y="-6601"/>
            <a:ext cx="3776694" cy="5143500"/>
          </a:xfrm>
        </p:spPr>
      </p:pic>
    </p:spTree>
    <p:extLst>
      <p:ext uri="{BB962C8B-B14F-4D97-AF65-F5344CB8AC3E}">
        <p14:creationId xmlns:p14="http://schemas.microsoft.com/office/powerpoint/2010/main" val="125422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5" name="Picture 1" descr="age2image385238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925" y="-1185534"/>
            <a:ext cx="11271849" cy="75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4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9" name="Picture 1" descr="age4image38277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064" y="-1028650"/>
            <a:ext cx="9772127" cy="65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563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143</Words>
  <Application>Microsoft Macintosh PowerPoint</Application>
  <PresentationFormat>Bildschirmpräsentation (16:9)</PresentationFormat>
  <Paragraphs>21</Paragraphs>
  <Slides>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Larissa</vt:lpstr>
      <vt:lpstr>PowerPoint-Präsentation</vt:lpstr>
      <vt:lpstr>refuse     reduce     reuse     recycle     reinvent</vt:lpstr>
      <vt:lpstr>2022 ETH Entwurfssemester „selon arrivage“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79</cp:revision>
  <dcterms:created xsi:type="dcterms:W3CDTF">2021-03-01T23:53:44Z</dcterms:created>
  <dcterms:modified xsi:type="dcterms:W3CDTF">2024-01-17T16:41:01Z</dcterms:modified>
</cp:coreProperties>
</file>