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95" r:id="rId2"/>
    <p:sldId id="4597" r:id="rId3"/>
    <p:sldId id="4614" r:id="rId4"/>
    <p:sldId id="4604" r:id="rId5"/>
    <p:sldId id="4607" r:id="rId6"/>
    <p:sldId id="4608" r:id="rId7"/>
    <p:sldId id="4609" r:id="rId8"/>
    <p:sldId id="4603" r:id="rId9"/>
    <p:sldId id="4610" r:id="rId10"/>
    <p:sldId id="4600" r:id="rId11"/>
    <p:sldId id="4601" r:id="rId12"/>
    <p:sldId id="4596" r:id="rId13"/>
    <p:sldId id="4582" r:id="rId14"/>
    <p:sldId id="4628" r:id="rId15"/>
    <p:sldId id="4613" r:id="rId16"/>
  </p:sldIdLst>
  <p:sldSz cx="9144000" cy="5143500" type="screen16x9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3"/>
    <p:restoredTop sz="86344" autoAdjust="0"/>
  </p:normalViewPr>
  <p:slideViewPr>
    <p:cSldViewPr>
      <p:cViewPr varScale="1">
        <p:scale>
          <a:sx n="137" d="100"/>
          <a:sy n="137" d="100"/>
        </p:scale>
        <p:origin x="9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19846F-F59D-7544-9EC4-A7307B959FDF}" type="datetimeFigureOut">
              <a:rPr lang="fr-CH"/>
              <a:pPr>
                <a:defRPr/>
              </a:pPr>
              <a:t>17.01.24</a:t>
            </a:fld>
            <a:endParaRPr lang="fr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A94E5C-B9EE-0840-88DE-928325D34AC9}" type="slidenum">
              <a:rPr lang="fr-CH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942A58-D867-9A48-BFE6-7D6CC9D3DD8F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577F7A-B39D-6148-A345-4E1BF738FA2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77F7A-B39D-6148-A345-4E1BF738FA2B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234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www.proactivegeneration.ua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77F7A-B39D-6148-A345-4E1BF738FA2B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570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65FF-6C33-7249-9164-4A6AF5974051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A7DB-1B82-5141-9E6C-DAAD8580F72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398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556E-D87B-8046-B578-89B41F32E136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F710-0EB2-BF48-9A22-7F0A9F12D8E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18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AD11-A296-CC46-A111-8CA869F73BFC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85F1-8BB1-5A48-B4B7-43CCD66C835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130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BF31-32D8-F140-998C-B86C1E719141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F9C1-B460-6C41-827B-C6F832D2AF4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215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223C-B0AA-8047-899F-2EE095A20685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2300-9F31-6249-9C7F-FC5922FE050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32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855F-8253-D545-8558-2B4507FE228A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E896-FF82-B047-B51C-A4D1612B24D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415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AA15-A9EA-3844-9797-BBB4B8D23D24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D90C-AEFC-D343-A39C-EAD5E1FBDBC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509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D26D-155C-4347-9FC7-B657BF39ECAE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A558-5E8B-F14D-A921-CE7F0A52606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978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BAEB-0465-2040-83DA-BF267B54CAF3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7531-54F7-324A-BB50-AF849B8F5DC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485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4A55-3195-2C43-AC9C-27C61F3A136B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5CB6-AD90-0A46-AC0C-7A2F8D7611B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493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9AB3-4D4B-E04D-915A-A1AD668A8680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3523-752F-D847-A030-B279D17A79C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266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CH" alt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A6748C-FE73-E34C-AA5D-4BDB8BE5F3C6}" type="datetimeFigureOut">
              <a:rPr lang="de-CH"/>
              <a:pPr>
                <a:defRPr/>
              </a:pPr>
              <a:t>17.01.24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6EDBD6-F1EB-AC4E-BD58-7CD6ECB2080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F275-98DF-1A50-1682-155E990D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6375"/>
            <a:ext cx="7859216" cy="857250"/>
          </a:xfrm>
        </p:spPr>
        <p:txBody>
          <a:bodyPr/>
          <a:lstStyle/>
          <a:p>
            <a:pPr algn="l"/>
            <a:r>
              <a:rPr lang="de-DE" dirty="0"/>
              <a:t>2022  		Re-</a:t>
            </a:r>
            <a:r>
              <a:rPr lang="de-DE" dirty="0" err="1"/>
              <a:t>use</a:t>
            </a:r>
            <a:r>
              <a:rPr lang="de-DE" dirty="0"/>
              <a:t>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D3F5BE-CD18-2241-07BD-FF798905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313" y="3436465"/>
            <a:ext cx="3104147" cy="8572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Fenster für die Ukraine</a:t>
            </a:r>
          </a:p>
          <a:p>
            <a:pPr marL="0" indent="0">
              <a:buNone/>
            </a:pPr>
            <a:r>
              <a:rPr lang="de-DE" dirty="0"/>
              <a:t>Verein RE-WIN Basel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4215A492-F1AC-AEDB-7C74-735E6B361E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9" t="12688" r="42473" b="38369"/>
          <a:stretch/>
        </p:blipFill>
        <p:spPr bwMode="auto">
          <a:xfrm>
            <a:off x="3404211" y="1063625"/>
            <a:ext cx="15841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18361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6E3513D-D8E6-4745-103A-B4C1DEBA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559694E5-C3B4-51C8-0E36-25C5C42471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7" y="-23664"/>
            <a:ext cx="3893120" cy="5190827"/>
          </a:xfr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3BE4224-9382-C885-6404-72BF1419F0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82" y="0"/>
            <a:ext cx="3893119" cy="5190826"/>
          </a:xfrm>
        </p:spPr>
      </p:pic>
    </p:spTree>
    <p:extLst>
      <p:ext uri="{BB962C8B-B14F-4D97-AF65-F5344CB8AC3E}">
        <p14:creationId xmlns:p14="http://schemas.microsoft.com/office/powerpoint/2010/main" val="121371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C152706-B1CA-7116-7745-69529C32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A600676-6519-B302-68C1-C18D166C27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3" y="1"/>
            <a:ext cx="3858623" cy="5144831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71512BC5-BB59-43CD-21C6-ED2B389336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93" y="-20605"/>
            <a:ext cx="3873078" cy="5164105"/>
          </a:xfrm>
        </p:spPr>
      </p:pic>
    </p:spTree>
    <p:extLst>
      <p:ext uri="{BB962C8B-B14F-4D97-AF65-F5344CB8AC3E}">
        <p14:creationId xmlns:p14="http://schemas.microsoft.com/office/powerpoint/2010/main" val="391158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D6159-1839-5531-22B4-E71A881D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proactivegeneration.org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CA57CB6-57F9-4CF2-8CF4-B1C653396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1" y="1347788"/>
            <a:ext cx="6946900" cy="3098800"/>
          </a:xfrm>
        </p:spPr>
      </p:pic>
    </p:spTree>
    <p:extLst>
      <p:ext uri="{BB962C8B-B14F-4D97-AF65-F5344CB8AC3E}">
        <p14:creationId xmlns:p14="http://schemas.microsoft.com/office/powerpoint/2010/main" val="394275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26EDC-7F84-AFA1-B9EB-D7883C861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Akteure der Kreislaufwirtschaft in der Schweiz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447024-313B-6763-7827-F843C5B87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579296" cy="3394075"/>
          </a:xfrm>
        </p:spPr>
        <p:txBody>
          <a:bodyPr/>
          <a:lstStyle/>
          <a:p>
            <a:r>
              <a:rPr lang="de-DE" dirty="0"/>
              <a:t>Bauteilbörsen Basel, </a:t>
            </a:r>
            <a:r>
              <a:rPr lang="de-DE" dirty="0" err="1"/>
              <a:t>Syphon</a:t>
            </a:r>
            <a:r>
              <a:rPr lang="de-DE" dirty="0"/>
              <a:t>, Chance, etc.</a:t>
            </a:r>
          </a:p>
          <a:p>
            <a:r>
              <a:rPr lang="de-DE" dirty="0"/>
              <a:t>Verein Bauteilnetz </a:t>
            </a:r>
            <a:r>
              <a:rPr lang="de-DE" dirty="0">
                <a:sym typeface="Wingdings" pitchFamily="2" charset="2"/>
              </a:rPr>
              <a:t> neu Verein </a:t>
            </a:r>
            <a:r>
              <a:rPr lang="de-DE" dirty="0" err="1"/>
              <a:t>Cirkla</a:t>
            </a:r>
            <a:endParaRPr lang="de-DE" dirty="0"/>
          </a:p>
          <a:p>
            <a:r>
              <a:rPr lang="de-DE" dirty="0"/>
              <a:t>Plattform </a:t>
            </a:r>
            <a:r>
              <a:rPr lang="de-DE" dirty="0" err="1"/>
              <a:t>Bauteilclick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</a:t>
            </a:r>
            <a:r>
              <a:rPr lang="de-DE" dirty="0"/>
              <a:t> neu </a:t>
            </a:r>
            <a:r>
              <a:rPr lang="de-DE" dirty="0" err="1"/>
              <a:t>www.useagain.ch</a:t>
            </a:r>
            <a:endParaRPr lang="de-DE" dirty="0"/>
          </a:p>
          <a:p>
            <a:r>
              <a:rPr lang="de-DE" dirty="0"/>
              <a:t>Plattform „Appetizer“: Salza</a:t>
            </a:r>
          </a:p>
          <a:p>
            <a:r>
              <a:rPr lang="de-DE" dirty="0"/>
              <a:t>Consultants: Sumami gmbh, Zirkular gmbh</a:t>
            </a:r>
          </a:p>
          <a:p>
            <a:r>
              <a:rPr lang="de-DE" dirty="0"/>
              <a:t>Ingenieure:  Gruner, Rapp, etc.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02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26EDC-7F84-AFA1-B9EB-D7883C861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de-DE" sz="3200" b="1" dirty="0"/>
            </a:br>
            <a:r>
              <a:rPr lang="de-DE" sz="3200" b="1" dirty="0"/>
              <a:t>Akteure der Kreislaufwirtschaft in Europa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447024-313B-6763-7827-F843C5B87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626"/>
            <a:ext cx="8229600" cy="3873500"/>
          </a:xfrm>
        </p:spPr>
        <p:txBody>
          <a:bodyPr/>
          <a:lstStyle/>
          <a:p>
            <a:r>
              <a:rPr lang="de-DE" sz="2800" dirty="0" err="1"/>
              <a:t>Superuse</a:t>
            </a:r>
            <a:r>
              <a:rPr lang="de-DE" sz="2800" dirty="0"/>
              <a:t> </a:t>
            </a:r>
            <a:r>
              <a:rPr lang="de-DE" sz="2800" dirty="0" err="1"/>
              <a:t>studio</a:t>
            </a:r>
            <a:r>
              <a:rPr lang="de-DE" sz="2800" dirty="0"/>
              <a:t>, Holland</a:t>
            </a:r>
          </a:p>
          <a:p>
            <a:r>
              <a:rPr lang="de-DE" sz="2800" dirty="0"/>
              <a:t>Lendager Group, Dänemark </a:t>
            </a:r>
          </a:p>
          <a:p>
            <a:r>
              <a:rPr lang="de-DE" sz="2800" dirty="0"/>
              <a:t>Rotor DC, Belgien</a:t>
            </a:r>
          </a:p>
          <a:p>
            <a:r>
              <a:rPr lang="de-DE" sz="2800" dirty="0"/>
              <a:t>Materialnomaden, </a:t>
            </a:r>
            <a:r>
              <a:rPr lang="de-DE" sz="2800" dirty="0" err="1"/>
              <a:t>Oesterreich</a:t>
            </a:r>
            <a:endParaRPr lang="de-DE" sz="2800" dirty="0"/>
          </a:p>
          <a:p>
            <a:r>
              <a:rPr lang="de-DE" sz="2800" dirty="0"/>
              <a:t>BRDA, Polen</a:t>
            </a:r>
          </a:p>
          <a:p>
            <a:r>
              <a:rPr lang="de-DE" sz="2800" dirty="0" err="1"/>
              <a:t>Bellastock</a:t>
            </a:r>
            <a:r>
              <a:rPr lang="de-DE" sz="2800" dirty="0"/>
              <a:t>, Frankreich</a:t>
            </a:r>
          </a:p>
          <a:p>
            <a:r>
              <a:rPr lang="de-DE" sz="2800" dirty="0"/>
              <a:t>Bauteilnetz, Deutschland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98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886FF-8BE7-05E8-9998-0DD4F670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E3771A1-22A3-C484-BE73-CC0F168E4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" y="339502"/>
            <a:ext cx="8198151" cy="3394075"/>
          </a:xfrm>
        </p:spPr>
      </p:pic>
    </p:spTree>
    <p:extLst>
      <p:ext uri="{BB962C8B-B14F-4D97-AF65-F5344CB8AC3E}">
        <p14:creationId xmlns:p14="http://schemas.microsoft.com/office/powerpoint/2010/main" val="111214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8E1F7-AA84-525B-80EA-E21D8954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03" y="987574"/>
            <a:ext cx="8229600" cy="792088"/>
          </a:xfrm>
        </p:spPr>
        <p:txBody>
          <a:bodyPr/>
          <a:lstStyle/>
          <a:p>
            <a:pPr algn="l"/>
            <a:r>
              <a:rPr lang="de-DE" dirty="0"/>
              <a:t>2022 Fenster für die Ukraine </a:t>
            </a:r>
            <a:br>
              <a:rPr lang="de-DE" dirty="0"/>
            </a:br>
            <a:r>
              <a:rPr lang="de-DE" dirty="0"/>
              <a:t>Verein RE-WIN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BDD3F15-C898-B42E-AB77-C68DA7553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t="3233" r="23505" b="20390"/>
          <a:stretch/>
        </p:blipFill>
        <p:spPr>
          <a:xfrm>
            <a:off x="5861496" y="2067694"/>
            <a:ext cx="2664297" cy="2592289"/>
          </a:xfrm>
        </p:spPr>
      </p:pic>
    </p:spTree>
    <p:extLst>
      <p:ext uri="{BB962C8B-B14F-4D97-AF65-F5344CB8AC3E}">
        <p14:creationId xmlns:p14="http://schemas.microsoft.com/office/powerpoint/2010/main" val="21099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E87C1-5F69-8902-8C61-283A566C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F5A3E32-D601-B98E-6212-351D9F4FA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187434"/>
            <a:ext cx="6120680" cy="5462352"/>
          </a:xfrm>
        </p:spPr>
      </p:pic>
    </p:spTree>
    <p:extLst>
      <p:ext uri="{BB962C8B-B14F-4D97-AF65-F5344CB8AC3E}">
        <p14:creationId xmlns:p14="http://schemas.microsoft.com/office/powerpoint/2010/main" val="240939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F3F61-4133-5BAF-64ED-5C3576BB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8C3463C-109D-C259-AB80-670EEF616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2" y="-19399"/>
            <a:ext cx="7795678" cy="5190827"/>
          </a:xfrm>
        </p:spPr>
      </p:pic>
    </p:spTree>
    <p:extLst>
      <p:ext uri="{BB962C8B-B14F-4D97-AF65-F5344CB8AC3E}">
        <p14:creationId xmlns:p14="http://schemas.microsoft.com/office/powerpoint/2010/main" val="108727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43C57-F21D-1B31-0DFA-A43F9A4E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423C61C-6B5B-7031-0FDE-A7AA83D14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70" b="-724"/>
          <a:stretch/>
        </p:blipFill>
        <p:spPr>
          <a:xfrm>
            <a:off x="2313662" y="1"/>
            <a:ext cx="4516677" cy="5236046"/>
          </a:xfrm>
        </p:spPr>
      </p:pic>
    </p:spTree>
    <p:extLst>
      <p:ext uri="{BB962C8B-B14F-4D97-AF65-F5344CB8AC3E}">
        <p14:creationId xmlns:p14="http://schemas.microsoft.com/office/powerpoint/2010/main" val="193812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15FEB-0AF2-F128-D533-D0878A32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547B371-8464-F13B-31F9-4F9407772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815" y="-270328"/>
            <a:ext cx="4060371" cy="54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303A5-FB4D-FBA9-CD40-FC4FBFED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BC20CCA-208A-C927-34FB-EC7CD1C07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53" b="-2116"/>
          <a:stretch/>
        </p:blipFill>
        <p:spPr>
          <a:xfrm>
            <a:off x="598034" y="179602"/>
            <a:ext cx="7947934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17ED1-5530-280B-2273-5488C62A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8639DC7-4A83-122F-00EB-1400FDE1F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43" y="17464"/>
            <a:ext cx="6834716" cy="5126037"/>
          </a:xfrm>
        </p:spPr>
      </p:pic>
    </p:spTree>
    <p:extLst>
      <p:ext uri="{BB962C8B-B14F-4D97-AF65-F5344CB8AC3E}">
        <p14:creationId xmlns:p14="http://schemas.microsoft.com/office/powerpoint/2010/main" val="249775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2C8C0-387A-8B8F-5521-3DA7A191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3F79974-3426-9218-F208-8AA074F4F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-3990" r="2641" b="22428"/>
          <a:stretch/>
        </p:blipFill>
        <p:spPr>
          <a:xfrm>
            <a:off x="203202" y="-346442"/>
            <a:ext cx="8737597" cy="54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2999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11-13 zhaw Perotti" id="{C2B858E2-2183-194D-9B3B-4F95FDF23326}" vid="{1F9B5F30-053A-794E-800D-18988FE285A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112</Words>
  <Application>Microsoft Macintosh PowerPoint</Application>
  <PresentationFormat>Bildschirmpräsentation (16:9)</PresentationFormat>
  <Paragraphs>23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Larissa</vt:lpstr>
      <vt:lpstr>2022    Re-use   </vt:lpstr>
      <vt:lpstr>2022 Fenster für die Ukraine  Verein RE-WIN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https://proactivegeneration.org</vt:lpstr>
      <vt:lpstr>Akteure der Kreislaufwirtschaft in der Schweiz</vt:lpstr>
      <vt:lpstr> Akteure der Kreislaufwirtschaft in Europa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Buser</dc:creator>
  <cp:lastModifiedBy>Nicole Nussberger</cp:lastModifiedBy>
  <cp:revision>80</cp:revision>
  <dcterms:created xsi:type="dcterms:W3CDTF">2021-03-01T23:53:44Z</dcterms:created>
  <dcterms:modified xsi:type="dcterms:W3CDTF">2024-01-17T16:46:34Z</dcterms:modified>
</cp:coreProperties>
</file>