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520" r:id="rId2"/>
    <p:sldId id="809" r:id="rId3"/>
    <p:sldId id="748" r:id="rId4"/>
    <p:sldId id="304" r:id="rId5"/>
    <p:sldId id="752" r:id="rId6"/>
    <p:sldId id="810" r:id="rId7"/>
    <p:sldId id="790" r:id="rId8"/>
    <p:sldId id="754" r:id="rId9"/>
    <p:sldId id="812" r:id="rId10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 dirty="0" err="1"/>
              <a:t>We</a:t>
            </a:r>
            <a:r>
              <a:rPr lang="de-DE" altLang="de-DE" dirty="0"/>
              <a:t> </a:t>
            </a:r>
            <a:r>
              <a:rPr lang="de-DE" altLang="de-DE" dirty="0" err="1"/>
              <a:t>didnt</a:t>
            </a:r>
            <a:r>
              <a:rPr lang="de-DE" altLang="de-DE" dirty="0"/>
              <a:t> </a:t>
            </a:r>
            <a:r>
              <a:rPr lang="de-DE" altLang="de-DE" dirty="0" err="1"/>
              <a:t>know</a:t>
            </a:r>
            <a:r>
              <a:rPr lang="de-DE" altLang="de-DE" dirty="0"/>
              <a:t> </a:t>
            </a:r>
            <a:r>
              <a:rPr lang="de-DE" altLang="de-DE" dirty="0" err="1"/>
              <a:t>what</a:t>
            </a:r>
            <a:r>
              <a:rPr lang="de-DE" altLang="de-DE" dirty="0"/>
              <a:t> </a:t>
            </a:r>
            <a:r>
              <a:rPr lang="de-DE" altLang="de-DE" dirty="0" err="1"/>
              <a:t>we</a:t>
            </a:r>
            <a:r>
              <a:rPr lang="de-DE" altLang="de-DE" dirty="0"/>
              <a:t> find:</a:t>
            </a:r>
          </a:p>
          <a:p>
            <a:pPr>
              <a:spcBef>
                <a:spcPct val="0"/>
              </a:spcBef>
            </a:pPr>
            <a:r>
              <a:rPr lang="de-DE" altLang="de-DE" dirty="0" err="1"/>
              <a:t>We</a:t>
            </a:r>
            <a:r>
              <a:rPr lang="de-DE" altLang="de-DE" dirty="0"/>
              <a:t> </a:t>
            </a:r>
            <a:r>
              <a:rPr lang="de-DE" altLang="de-DE" dirty="0" err="1"/>
              <a:t>found</a:t>
            </a:r>
            <a:r>
              <a:rPr lang="de-DE" altLang="de-DE" dirty="0"/>
              <a:t> </a:t>
            </a:r>
            <a:r>
              <a:rPr lang="de-DE" altLang="de-DE" dirty="0" err="1"/>
              <a:t>everything</a:t>
            </a:r>
            <a:r>
              <a:rPr lang="de-DE" altLang="de-DE" dirty="0"/>
              <a:t>, </a:t>
            </a:r>
            <a:r>
              <a:rPr lang="de-DE" altLang="de-DE" dirty="0" err="1"/>
              <a:t>staircases</a:t>
            </a:r>
            <a:r>
              <a:rPr lang="de-DE" altLang="de-DE" dirty="0"/>
              <a:t>, </a:t>
            </a:r>
            <a:r>
              <a:rPr lang="de-DE" altLang="de-DE" dirty="0" err="1"/>
              <a:t>facades</a:t>
            </a:r>
            <a:r>
              <a:rPr lang="de-DE" altLang="de-DE" dirty="0"/>
              <a:t>, </a:t>
            </a:r>
            <a:r>
              <a:rPr lang="de-DE" altLang="de-DE" dirty="0" err="1"/>
              <a:t>windows</a:t>
            </a:r>
            <a:r>
              <a:rPr lang="de-DE" altLang="de-DE" dirty="0"/>
              <a:t>, </a:t>
            </a:r>
            <a:r>
              <a:rPr lang="de-DE" altLang="de-DE" dirty="0" err="1"/>
              <a:t>granit</a:t>
            </a:r>
            <a:r>
              <a:rPr lang="de-DE" altLang="de-DE" dirty="0"/>
              <a:t> </a:t>
            </a:r>
            <a:r>
              <a:rPr lang="de-DE" altLang="de-DE" dirty="0" err="1"/>
              <a:t>stone</a:t>
            </a:r>
            <a:r>
              <a:rPr lang="de-DE" altLang="de-DE" dirty="0"/>
              <a:t>, a </a:t>
            </a:r>
            <a:r>
              <a:rPr lang="de-DE" altLang="de-DE" dirty="0" err="1"/>
              <a:t>whole</a:t>
            </a:r>
            <a:r>
              <a:rPr lang="de-DE" altLang="de-DE" dirty="0"/>
              <a:t> </a:t>
            </a:r>
            <a:r>
              <a:rPr lang="de-DE" altLang="de-DE" dirty="0" err="1"/>
              <a:t>roof</a:t>
            </a:r>
            <a:r>
              <a:rPr lang="de-DE" altLang="de-DE" dirty="0"/>
              <a:t> </a:t>
            </a:r>
            <a:r>
              <a:rPr lang="de-DE" altLang="de-DE" dirty="0" err="1"/>
              <a:t>assembly</a:t>
            </a:r>
            <a:r>
              <a:rPr lang="de-DE" altLang="de-DE" dirty="0"/>
              <a:t>.</a:t>
            </a:r>
          </a:p>
        </p:txBody>
      </p:sp>
      <p:sp>
        <p:nvSpPr>
          <p:cNvPr id="737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B29277-059F-414C-A6FF-F4BBAE6DB131}" type="slidenum">
              <a:rPr lang="de-CH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CH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F0D25-D43F-7C2B-3BB1-A65F660E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REUSE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BA7077-781C-67DB-EE4D-5CD2E0258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0B980D13-93C5-C08F-FAD9-83A0B970A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8" t="-1" r="41956" b="37668"/>
          <a:stretch/>
        </p:blipFill>
        <p:spPr bwMode="auto">
          <a:xfrm>
            <a:off x="3743908" y="1347614"/>
            <a:ext cx="1656184" cy="29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62511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sz="2700" dirty="0">
                <a:ea typeface="Arial" charset="0"/>
                <a:cs typeface="Arial" charset="0"/>
              </a:rPr>
              <a:t>         K.118  Lagerplatz Winterthur</a:t>
            </a:r>
            <a:endParaRPr lang="de-DE" sz="27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063625"/>
            <a:ext cx="5164039" cy="38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fr-CH" altLang="de-DE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298575"/>
            <a:ext cx="7046912" cy="33940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CH" sz="16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uppieren 20"/>
          <p:cNvGrpSpPr>
            <a:grpSpLocks/>
          </p:cNvGrpSpPr>
          <p:nvPr/>
        </p:nvGrpSpPr>
        <p:grpSpPr bwMode="auto">
          <a:xfrm>
            <a:off x="2195736" y="206375"/>
            <a:ext cx="4757836" cy="5112568"/>
            <a:chOff x="1708505" y="195486"/>
            <a:chExt cx="5417961" cy="5929914"/>
          </a:xfrm>
        </p:grpSpPr>
        <p:sp>
          <p:nvSpPr>
            <p:cNvPr id="5" name="object 4"/>
            <p:cNvSpPr/>
            <p:nvPr/>
          </p:nvSpPr>
          <p:spPr>
            <a:xfrm>
              <a:off x="1708505" y="2200653"/>
              <a:ext cx="5417961" cy="39247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 dirty="0">
                <a:latin typeface="+mn-lt"/>
              </a:endParaRPr>
            </a:p>
          </p:txBody>
        </p:sp>
        <p:sp>
          <p:nvSpPr>
            <p:cNvPr id="6" name="object 5"/>
            <p:cNvSpPr/>
            <p:nvPr/>
          </p:nvSpPr>
          <p:spPr>
            <a:xfrm>
              <a:off x="4818678" y="319791"/>
              <a:ext cx="1897224" cy="1324551"/>
            </a:xfrm>
            <a:custGeom>
              <a:avLst/>
              <a:gdLst/>
              <a:ahLst/>
              <a:cxnLst/>
              <a:rect l="l" t="t" r="r" b="b"/>
              <a:pathLst>
                <a:path w="2218690" h="1548764">
                  <a:moveTo>
                    <a:pt x="0" y="0"/>
                  </a:moveTo>
                  <a:lnTo>
                    <a:pt x="2218639" y="1548371"/>
                  </a:lnTo>
                </a:path>
              </a:pathLst>
            </a:custGeom>
            <a:ln w="38100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7" name="object 6"/>
            <p:cNvSpPr/>
            <p:nvPr/>
          </p:nvSpPr>
          <p:spPr>
            <a:xfrm>
              <a:off x="6819011" y="1909252"/>
              <a:ext cx="5625" cy="1212473"/>
            </a:xfrm>
            <a:custGeom>
              <a:avLst/>
              <a:gdLst/>
              <a:ahLst/>
              <a:cxnLst/>
              <a:rect l="l" t="t" r="r" b="b"/>
              <a:pathLst>
                <a:path w="5715" h="1416050">
                  <a:moveTo>
                    <a:pt x="5511" y="0"/>
                  </a:moveTo>
                  <a:lnTo>
                    <a:pt x="0" y="1415884"/>
                  </a:lnTo>
                </a:path>
              </a:pathLst>
            </a:custGeom>
            <a:ln w="38099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4798055" y="2347372"/>
              <a:ext cx="1842857" cy="821222"/>
            </a:xfrm>
            <a:custGeom>
              <a:avLst/>
              <a:gdLst/>
              <a:ahLst/>
              <a:cxnLst/>
              <a:rect l="l" t="t" r="r" b="b"/>
              <a:pathLst>
                <a:path w="2154554" h="961389">
                  <a:moveTo>
                    <a:pt x="2154504" y="96099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9" name="object 8"/>
            <p:cNvSpPr/>
            <p:nvPr/>
          </p:nvSpPr>
          <p:spPr>
            <a:xfrm>
              <a:off x="4644327" y="195486"/>
              <a:ext cx="67490" cy="4890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10223"/>
                  </a:moveTo>
                  <a:lnTo>
                    <a:pt x="6273" y="0"/>
                  </a:lnTo>
                  <a:lnTo>
                    <a:pt x="13639" y="11912"/>
                  </a:lnTo>
                  <a:lnTo>
                    <a:pt x="77025" y="56159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6770268" y="1681022"/>
              <a:ext cx="54368" cy="101889"/>
            </a:xfrm>
            <a:custGeom>
              <a:avLst/>
              <a:gdLst/>
              <a:ahLst/>
              <a:cxnLst/>
              <a:rect l="l" t="t" r="r" b="b"/>
              <a:pathLst>
                <a:path w="63500" h="119380">
                  <a:moveTo>
                    <a:pt x="0" y="0"/>
                  </a:moveTo>
                  <a:lnTo>
                    <a:pt x="63385" y="44234"/>
                  </a:lnTo>
                  <a:lnTo>
                    <a:pt x="63106" y="118757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1" name="object 10"/>
            <p:cNvSpPr/>
            <p:nvPr/>
          </p:nvSpPr>
          <p:spPr>
            <a:xfrm>
              <a:off x="6759020" y="3184897"/>
              <a:ext cx="59991" cy="63170"/>
            </a:xfrm>
            <a:custGeom>
              <a:avLst/>
              <a:gdLst/>
              <a:ahLst/>
              <a:cxnLst/>
              <a:rect l="l" t="t" r="r" b="b"/>
              <a:pathLst>
                <a:path w="69850" h="74929">
                  <a:moveTo>
                    <a:pt x="69786" y="0"/>
                  </a:moveTo>
                  <a:lnTo>
                    <a:pt x="69494" y="74523"/>
                  </a:lnTo>
                  <a:lnTo>
                    <a:pt x="0" y="43522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2" name="object 11"/>
            <p:cNvSpPr/>
            <p:nvPr/>
          </p:nvSpPr>
          <p:spPr>
            <a:xfrm>
              <a:off x="4655576" y="2294390"/>
              <a:ext cx="82488" cy="30567"/>
            </a:xfrm>
            <a:custGeom>
              <a:avLst/>
              <a:gdLst/>
              <a:ahLst/>
              <a:cxnLst/>
              <a:rect l="l" t="t" r="r" b="b"/>
              <a:pathLst>
                <a:path w="96520" h="36194">
                  <a:moveTo>
                    <a:pt x="96126" y="31000"/>
                  </a:moveTo>
                  <a:lnTo>
                    <a:pt x="26619" y="0"/>
                  </a:lnTo>
                  <a:lnTo>
                    <a:pt x="0" y="36004"/>
                  </a:lnTo>
                </a:path>
              </a:pathLst>
            </a:custGeom>
            <a:ln w="38099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3" name="object 12"/>
            <p:cNvSpPr/>
            <p:nvPr/>
          </p:nvSpPr>
          <p:spPr>
            <a:xfrm>
              <a:off x="2878335" y="1990763"/>
              <a:ext cx="0" cy="1481459"/>
            </a:xfrm>
            <a:custGeom>
              <a:avLst/>
              <a:gdLst/>
              <a:ahLst/>
              <a:cxnLst/>
              <a:rect l="l" t="t" r="r" b="b"/>
              <a:pathLst>
                <a:path h="1730375">
                  <a:moveTo>
                    <a:pt x="0" y="172993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3026439" y="307564"/>
              <a:ext cx="1524152" cy="1418289"/>
            </a:xfrm>
            <a:custGeom>
              <a:avLst/>
              <a:gdLst/>
              <a:ahLst/>
              <a:cxnLst/>
              <a:rect l="l" t="t" r="r" b="b"/>
              <a:pathLst>
                <a:path w="1783079" h="1658620">
                  <a:moveTo>
                    <a:pt x="0" y="1658505"/>
                  </a:moveTo>
                  <a:lnTo>
                    <a:pt x="1782495" y="0"/>
                  </a:lnTo>
                </a:path>
              </a:pathLst>
            </a:custGeom>
            <a:ln w="38100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5" name="object 14"/>
            <p:cNvSpPr/>
            <p:nvPr/>
          </p:nvSpPr>
          <p:spPr>
            <a:xfrm>
              <a:off x="4648077" y="411490"/>
              <a:ext cx="3749" cy="1766748"/>
            </a:xfrm>
            <a:custGeom>
              <a:avLst/>
              <a:gdLst/>
              <a:ahLst/>
              <a:cxnLst/>
              <a:rect l="l" t="t" r="r" b="b"/>
              <a:pathLst>
                <a:path w="3175" h="2065655">
                  <a:moveTo>
                    <a:pt x="0" y="0"/>
                  </a:moveTo>
                  <a:lnTo>
                    <a:pt x="2552" y="2065502"/>
                  </a:lnTo>
                </a:path>
              </a:pathLst>
            </a:custGeom>
            <a:ln w="38100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2977696" y="2422770"/>
              <a:ext cx="1526028" cy="1165605"/>
            </a:xfrm>
            <a:custGeom>
              <a:avLst/>
              <a:gdLst/>
              <a:ahLst/>
              <a:cxnLst/>
              <a:rect l="l" t="t" r="r" b="b"/>
              <a:pathLst>
                <a:path w="1785620" h="1364614">
                  <a:moveTo>
                    <a:pt x="1785112" y="0"/>
                  </a:moveTo>
                  <a:lnTo>
                    <a:pt x="0" y="1364005"/>
                  </a:lnTo>
                </a:path>
              </a:pathLst>
            </a:custGeom>
            <a:ln w="38099">
              <a:solidFill>
                <a:srgbClr val="F95B40"/>
              </a:solidFill>
              <a:prstDash val="lgDash"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7" name="object 16"/>
            <p:cNvSpPr/>
            <p:nvPr/>
          </p:nvSpPr>
          <p:spPr>
            <a:xfrm>
              <a:off x="2878335" y="1817552"/>
              <a:ext cx="48743" cy="110040"/>
            </a:xfrm>
            <a:custGeom>
              <a:avLst/>
              <a:gdLst/>
              <a:ahLst/>
              <a:cxnLst/>
              <a:rect l="l" t="t" r="r" b="b"/>
              <a:pathLst>
                <a:path w="57785" h="128905">
                  <a:moveTo>
                    <a:pt x="0" y="128714"/>
                  </a:moveTo>
                  <a:lnTo>
                    <a:pt x="0" y="53505"/>
                  </a:lnTo>
                  <a:lnTo>
                    <a:pt x="57505" y="0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8" name="object 17"/>
            <p:cNvSpPr/>
            <p:nvPr/>
          </p:nvSpPr>
          <p:spPr>
            <a:xfrm>
              <a:off x="4599334" y="215864"/>
              <a:ext cx="48743" cy="65209"/>
            </a:xfrm>
            <a:custGeom>
              <a:avLst/>
              <a:gdLst/>
              <a:ahLst/>
              <a:cxnLst/>
              <a:rect l="l" t="t" r="r" b="b"/>
              <a:pathLst>
                <a:path w="57785" h="76834">
                  <a:moveTo>
                    <a:pt x="0" y="53505"/>
                  </a:moveTo>
                  <a:lnTo>
                    <a:pt x="57492" y="0"/>
                  </a:lnTo>
                  <a:lnTo>
                    <a:pt x="57594" y="76504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19" name="object 18"/>
            <p:cNvSpPr/>
            <p:nvPr/>
          </p:nvSpPr>
          <p:spPr>
            <a:xfrm>
              <a:off x="4601209" y="2243447"/>
              <a:ext cx="50617" cy="103926"/>
            </a:xfrm>
            <a:custGeom>
              <a:avLst/>
              <a:gdLst/>
              <a:ahLst/>
              <a:cxnLst/>
              <a:rect l="l" t="t" r="r" b="b"/>
              <a:pathLst>
                <a:path w="57785" h="120650">
                  <a:moveTo>
                    <a:pt x="57492" y="0"/>
                  </a:moveTo>
                  <a:lnTo>
                    <a:pt x="57581" y="76504"/>
                  </a:lnTo>
                  <a:lnTo>
                    <a:pt x="0" y="120510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2878335" y="3598564"/>
              <a:ext cx="48743" cy="65209"/>
            </a:xfrm>
            <a:custGeom>
              <a:avLst/>
              <a:gdLst/>
              <a:ahLst/>
              <a:cxnLst/>
              <a:rect l="l" t="t" r="r" b="b"/>
              <a:pathLst>
                <a:path w="57785" h="75564">
                  <a:moveTo>
                    <a:pt x="57581" y="31216"/>
                  </a:moveTo>
                  <a:lnTo>
                    <a:pt x="0" y="75209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95B40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539">
                <a:latin typeface="+mn-lt"/>
              </a:endParaRPr>
            </a:p>
          </p:txBody>
        </p:sp>
        <p:sp>
          <p:nvSpPr>
            <p:cNvPr id="21" name="object 20"/>
            <p:cNvSpPr txBox="1">
              <a:spLocks/>
            </p:cNvSpPr>
            <p:nvPr/>
          </p:nvSpPr>
          <p:spPr>
            <a:xfrm>
              <a:off x="5607937" y="1391658"/>
              <a:ext cx="311205" cy="641897"/>
            </a:xfrm>
            <a:prstGeom prst="rect">
              <a:avLst/>
            </a:prstGeom>
          </p:spPr>
          <p:txBody>
            <a:bodyPr lIns="0" tIns="10860" rIns="0" bIns="0" anchor="ctr">
              <a:spAutoFit/>
            </a:bodyPr>
            <a:lstStyle>
              <a:lvl1pPr marL="9525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ts val="88"/>
                </a:spcBef>
              </a:pPr>
              <a:r>
                <a:rPr lang="en-CA" altLang="de-DE" sz="4100">
                  <a:solidFill>
                    <a:srgbClr val="F95B40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en-CA" altLang="de-DE" sz="410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646988" y="4867275"/>
            <a:ext cx="1349375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350" dirty="0">
                <a:latin typeface="Helvetica" pitchFamily="2" charset="0"/>
              </a:rPr>
              <a:t>K 118</a:t>
            </a:r>
            <a:r>
              <a:rPr lang="de-CH" sz="1350" dirty="0">
                <a:latin typeface="Helvetica Light" panose="020B0403020202020204" pitchFamily="34" charset="0"/>
              </a:rPr>
              <a:t> | Laufend</a:t>
            </a:r>
          </a:p>
        </p:txBody>
      </p:sp>
      <p:sp>
        <p:nvSpPr>
          <p:cNvPr id="72707" name="Rechteck 6"/>
          <p:cNvSpPr>
            <a:spLocks noChangeArrowheads="1"/>
          </p:cNvSpPr>
          <p:nvPr/>
        </p:nvSpPr>
        <p:spPr bwMode="auto">
          <a:xfrm>
            <a:off x="239713" y="185738"/>
            <a:ext cx="3324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214438" algn="l"/>
              </a:tabLs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de-CH" altLang="de-DE" sz="2000" dirty="0">
                <a:solidFill>
                  <a:srgbClr val="000000"/>
                </a:solidFill>
                <a:latin typeface="Arial" charset="0"/>
                <a:ea typeface="Helvetica Neue" charset="0"/>
                <a:cs typeface="Arial" charset="0"/>
              </a:rPr>
              <a:t>K118  WINTERTHUR</a:t>
            </a:r>
          </a:p>
          <a:p>
            <a:pPr eaLnBrk="1" hangingPunct="1"/>
            <a:r>
              <a:rPr lang="de-CH" altLang="de-DE" sz="2000" dirty="0">
                <a:solidFill>
                  <a:srgbClr val="000000"/>
                </a:solidFill>
                <a:latin typeface="Arial" charset="0"/>
                <a:ea typeface="Helvetica Neue" charset="0"/>
                <a:cs typeface="Arial" charset="0"/>
              </a:rPr>
              <a:t>Machbarkeitsstudie 1</a:t>
            </a:r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934"/>
            <a:ext cx="6760899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7475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-1100658"/>
            <a:ext cx="5760639" cy="8636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42938"/>
            <a:ext cx="5783378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2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89" y="771550"/>
            <a:ext cx="5713222" cy="3809841"/>
          </a:xfrm>
        </p:spPr>
      </p:pic>
    </p:spTree>
    <p:extLst>
      <p:ext uri="{BB962C8B-B14F-4D97-AF65-F5344CB8AC3E}">
        <p14:creationId xmlns:p14="http://schemas.microsoft.com/office/powerpoint/2010/main" val="210336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76802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7450" y="1316038"/>
            <a:ext cx="4229100" cy="3162300"/>
          </a:xfrm>
        </p:spPr>
      </p:pic>
      <p:pic>
        <p:nvPicPr>
          <p:cNvPr id="76803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6375"/>
            <a:ext cx="61722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49" name="Picture 1" descr="age1image17933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6820"/>
            <a:ext cx="6254452" cy="44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0522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42</Words>
  <Application>Microsoft Macintosh PowerPoint</Application>
  <PresentationFormat>Bildschirmpräsentation (16:9)</PresentationFormat>
  <Paragraphs>9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Helvetica Light</vt:lpstr>
      <vt:lpstr>Larissa</vt:lpstr>
      <vt:lpstr>REUSE</vt:lpstr>
      <vt:lpstr>         K.118  Lagerplatz Winterthur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83</cp:revision>
  <dcterms:created xsi:type="dcterms:W3CDTF">2021-03-01T23:53:44Z</dcterms:created>
  <dcterms:modified xsi:type="dcterms:W3CDTF">2024-01-17T16:10:01Z</dcterms:modified>
</cp:coreProperties>
</file>